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65" r:id="rId9"/>
    <p:sldMasterId id="2147483778" r:id="rId10"/>
    <p:sldMasterId id="2147483791" r:id="rId11"/>
    <p:sldMasterId id="2147483804" r:id="rId12"/>
    <p:sldMasterId id="2147483817" r:id="rId13"/>
    <p:sldMasterId id="2147483830" r:id="rId14"/>
    <p:sldMasterId id="2147483843" r:id="rId15"/>
    <p:sldMasterId id="2147483856" r:id="rId16"/>
    <p:sldMasterId id="2147483869" r:id="rId17"/>
    <p:sldMasterId id="2147483882" r:id="rId18"/>
    <p:sldMasterId id="2147483895" r:id="rId19"/>
    <p:sldMasterId id="2147483908" r:id="rId20"/>
    <p:sldMasterId id="2147483921" r:id="rId21"/>
    <p:sldMasterId id="2147483934" r:id="rId22"/>
    <p:sldMasterId id="2147483947" r:id="rId23"/>
    <p:sldMasterId id="2147483960" r:id="rId24"/>
    <p:sldMasterId id="2147483973" r:id="rId25"/>
    <p:sldMasterId id="2147483986" r:id="rId26"/>
    <p:sldMasterId id="2147483999" r:id="rId27"/>
    <p:sldMasterId id="2147484012" r:id="rId28"/>
  </p:sldMasterIdLst>
  <p:notesMasterIdLst>
    <p:notesMasterId r:id="rId47"/>
  </p:notesMasterIdLst>
  <p:sldIdLst>
    <p:sldId id="256" r:id="rId29"/>
    <p:sldId id="258" r:id="rId30"/>
    <p:sldId id="257" r:id="rId31"/>
    <p:sldId id="266" r:id="rId32"/>
    <p:sldId id="262" r:id="rId33"/>
    <p:sldId id="259" r:id="rId34"/>
    <p:sldId id="283" r:id="rId35"/>
    <p:sldId id="260" r:id="rId36"/>
    <p:sldId id="287" r:id="rId37"/>
    <p:sldId id="261" r:id="rId38"/>
    <p:sldId id="284" r:id="rId39"/>
    <p:sldId id="285" r:id="rId40"/>
    <p:sldId id="268" r:id="rId41"/>
    <p:sldId id="264" r:id="rId42"/>
    <p:sldId id="265" r:id="rId43"/>
    <p:sldId id="286" r:id="rId44"/>
    <p:sldId id="269" r:id="rId45"/>
    <p:sldId id="273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8E4D-11F1-4EFA-BCD2-8846E1FE50C1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CEAE-4B09-4B5E-9346-32D57DE5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4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Вместо вредных привычек – «Организуйте себя и свое время»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CEAE-4B09-4B5E-9346-32D57DE593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0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ubTitle"/>
          </p:nvPr>
        </p:nvSpPr>
        <p:spPr>
          <a:xfrm>
            <a:off x="720000" y="44496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6" Type="http://schemas.openxmlformats.org/officeDocument/2006/relationships/hyperlink" Target="http://bit.ly/2TtBDfr" TargetMode="Externa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hyperlink" Target="http://bit.ly/2TyoMsr" TargetMode="Externa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hyperlink" Target="http://bit.ly/2Tynxth" TargetMode="Externa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9;p2"/>
          <p:cNvSpPr/>
          <p:nvPr/>
        </p:nvSpPr>
        <p:spPr>
          <a:xfrm>
            <a:off x="-916200" y="1651680"/>
            <a:ext cx="4382640" cy="251892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94800" y="1067760"/>
            <a:ext cx="3984120" cy="2303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5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Google Shape;12;p2"/>
          <p:cNvSpPr/>
          <p:nvPr/>
        </p:nvSpPr>
        <p:spPr>
          <a:xfrm>
            <a:off x="7657920" y="3103920"/>
            <a:ext cx="2994840" cy="172116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Google Shape;13;p2"/>
          <p:cNvSpPr/>
          <p:nvPr/>
        </p:nvSpPr>
        <p:spPr>
          <a:xfrm>
            <a:off x="4915800" y="10771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14;p2"/>
          <p:cNvSpPr/>
          <p:nvPr/>
        </p:nvSpPr>
        <p:spPr>
          <a:xfrm>
            <a:off x="4783680" y="385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Google Shape;15;p2"/>
          <p:cNvSpPr/>
          <p:nvPr/>
        </p:nvSpPr>
        <p:spPr>
          <a:xfrm>
            <a:off x="4411440" y="2840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" name="Google Shape;16;p2"/>
          <p:cNvGrpSpPr/>
          <p:nvPr/>
        </p:nvGrpSpPr>
        <p:grpSpPr>
          <a:xfrm>
            <a:off x="7516440" y="1031760"/>
            <a:ext cx="308520" cy="304920"/>
            <a:chOff x="7516440" y="1031760"/>
            <a:chExt cx="308520" cy="304920"/>
          </a:xfrm>
        </p:grpSpPr>
        <p:sp>
          <p:nvSpPr>
            <p:cNvPr id="7" name="Google Shape;17;p2"/>
            <p:cNvSpPr/>
            <p:nvPr/>
          </p:nvSpPr>
          <p:spPr>
            <a:xfrm>
              <a:off x="7516440" y="103176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Google Shape;18;p2"/>
            <p:cNvSpPr/>
            <p:nvPr/>
          </p:nvSpPr>
          <p:spPr>
            <a:xfrm>
              <a:off x="7600320" y="111384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Google Shape;19;p2"/>
            <p:cNvSpPr/>
            <p:nvPr/>
          </p:nvSpPr>
          <p:spPr>
            <a:xfrm>
              <a:off x="7691400" y="11433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Google Shape;20;p2"/>
            <p:cNvSpPr/>
            <p:nvPr/>
          </p:nvSpPr>
          <p:spPr>
            <a:xfrm>
              <a:off x="7648920" y="11491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Google Shape;21;p2"/>
            <p:cNvSpPr/>
            <p:nvPr/>
          </p:nvSpPr>
          <p:spPr>
            <a:xfrm>
              <a:off x="7633800" y="11973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Google Shape;22;p2"/>
            <p:cNvSpPr/>
            <p:nvPr/>
          </p:nvSpPr>
          <p:spPr>
            <a:xfrm>
              <a:off x="7673040" y="12254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Google Shape;23;p2"/>
            <p:cNvSpPr/>
            <p:nvPr/>
          </p:nvSpPr>
          <p:spPr>
            <a:xfrm>
              <a:off x="7717680" y="118800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Google Shape;24;p2"/>
            <p:cNvSpPr/>
            <p:nvPr/>
          </p:nvSpPr>
          <p:spPr>
            <a:xfrm>
              <a:off x="7678440" y="11790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" name="Google Shape;25;p2"/>
          <p:cNvSpPr/>
          <p:nvPr/>
        </p:nvSpPr>
        <p:spPr>
          <a:xfrm>
            <a:off x="8620560" y="29491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" name="Google Shape;26;p2"/>
          <p:cNvGrpSpPr/>
          <p:nvPr/>
        </p:nvGrpSpPr>
        <p:grpSpPr>
          <a:xfrm>
            <a:off x="2935440" y="553680"/>
            <a:ext cx="476280" cy="301320"/>
            <a:chOff x="2935440" y="553680"/>
            <a:chExt cx="476280" cy="301320"/>
          </a:xfrm>
        </p:grpSpPr>
        <p:sp>
          <p:nvSpPr>
            <p:cNvPr id="17" name="Google Shape;27;p2"/>
            <p:cNvSpPr/>
            <p:nvPr/>
          </p:nvSpPr>
          <p:spPr>
            <a:xfrm>
              <a:off x="2944800" y="563040"/>
              <a:ext cx="457560" cy="282600"/>
            </a:xfrm>
            <a:custGeom>
              <a:avLst/>
              <a:gdLst/>
              <a:ahLst/>
              <a:cxnLst/>
              <a:rect l="l" t="t" r="r" b="b"/>
              <a:pathLst>
                <a:path w="10007" h="6184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Google Shape;28;p2"/>
            <p:cNvSpPr/>
            <p:nvPr/>
          </p:nvSpPr>
          <p:spPr>
            <a:xfrm>
              <a:off x="2935440" y="553680"/>
              <a:ext cx="476280" cy="301320"/>
            </a:xfrm>
            <a:custGeom>
              <a:avLst/>
              <a:gdLst/>
              <a:ahLst/>
              <a:cxnLst/>
              <a:rect l="l" t="t" r="r" b="b"/>
              <a:pathLst>
                <a:path w="10415" h="659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" name="Google Shape;29;p2"/>
          <p:cNvGrpSpPr/>
          <p:nvPr/>
        </p:nvGrpSpPr>
        <p:grpSpPr>
          <a:xfrm>
            <a:off x="6254640" y="328320"/>
            <a:ext cx="474120" cy="301320"/>
            <a:chOff x="6254640" y="328320"/>
            <a:chExt cx="474120" cy="301320"/>
          </a:xfrm>
        </p:grpSpPr>
        <p:sp>
          <p:nvSpPr>
            <p:cNvPr id="20" name="Google Shape;30;p2"/>
            <p:cNvSpPr/>
            <p:nvPr/>
          </p:nvSpPr>
          <p:spPr>
            <a:xfrm>
              <a:off x="6264000" y="33768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Google Shape;31;p2"/>
            <p:cNvSpPr/>
            <p:nvPr/>
          </p:nvSpPr>
          <p:spPr>
            <a:xfrm>
              <a:off x="6254640" y="32832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" name="Google Shape;32;p2"/>
          <p:cNvGrpSpPr/>
          <p:nvPr/>
        </p:nvGrpSpPr>
        <p:grpSpPr>
          <a:xfrm>
            <a:off x="8426160" y="1788840"/>
            <a:ext cx="474120" cy="299520"/>
            <a:chOff x="8426160" y="1788840"/>
            <a:chExt cx="474120" cy="299520"/>
          </a:xfrm>
        </p:grpSpPr>
        <p:sp>
          <p:nvSpPr>
            <p:cNvPr id="23" name="Google Shape;33;p2"/>
            <p:cNvSpPr/>
            <p:nvPr/>
          </p:nvSpPr>
          <p:spPr>
            <a:xfrm>
              <a:off x="8435520" y="179820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Google Shape;34;p2"/>
            <p:cNvSpPr/>
            <p:nvPr/>
          </p:nvSpPr>
          <p:spPr>
            <a:xfrm>
              <a:off x="8426160" y="178884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" name="Google Shape;35;p2"/>
          <p:cNvSpPr/>
          <p:nvPr/>
        </p:nvSpPr>
        <p:spPr>
          <a:xfrm>
            <a:off x="6755040" y="902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Google Shape;36;p2"/>
          <p:cNvSpPr/>
          <p:nvPr/>
        </p:nvSpPr>
        <p:spPr>
          <a:xfrm>
            <a:off x="7430760" y="40050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Google Shape;37;p2"/>
          <p:cNvSpPr/>
          <p:nvPr/>
        </p:nvSpPr>
        <p:spPr>
          <a:xfrm>
            <a:off x="7127640" y="452016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Google Shape;38;p2"/>
          <p:cNvSpPr/>
          <p:nvPr/>
        </p:nvSpPr>
        <p:spPr>
          <a:xfrm>
            <a:off x="3942360" y="447084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Google Shape;39;p2"/>
          <p:cNvSpPr/>
          <p:nvPr/>
        </p:nvSpPr>
        <p:spPr>
          <a:xfrm>
            <a:off x="5520600" y="46195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0" name="Google Shape;40;p2"/>
          <p:cNvGrpSpPr/>
          <p:nvPr/>
        </p:nvGrpSpPr>
        <p:grpSpPr>
          <a:xfrm>
            <a:off x="-421920" y="-181440"/>
            <a:ext cx="1985400" cy="1454760"/>
            <a:chOff x="-421920" y="-181440"/>
            <a:chExt cx="1985400" cy="1454760"/>
          </a:xfrm>
        </p:grpSpPr>
        <p:sp>
          <p:nvSpPr>
            <p:cNvPr id="31" name="Google Shape;41;p2"/>
            <p:cNvSpPr/>
            <p:nvPr/>
          </p:nvSpPr>
          <p:spPr>
            <a:xfrm>
              <a:off x="-358200" y="-54360"/>
              <a:ext cx="1921680" cy="132768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Google Shape;42;p2"/>
            <p:cNvSpPr/>
            <p:nvPr/>
          </p:nvSpPr>
          <p:spPr>
            <a:xfrm>
              <a:off x="-421920" y="-111600"/>
              <a:ext cx="1864440" cy="128016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Google Shape;43;p2"/>
            <p:cNvSpPr/>
            <p:nvPr/>
          </p:nvSpPr>
          <p:spPr>
            <a:xfrm>
              <a:off x="-348840" y="-117720"/>
              <a:ext cx="1492920" cy="105120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Google Shape;44;p2"/>
            <p:cNvSpPr/>
            <p:nvPr/>
          </p:nvSpPr>
          <p:spPr>
            <a:xfrm>
              <a:off x="-298080" y="-101880"/>
              <a:ext cx="1263960" cy="87984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Google Shape;45;p2"/>
            <p:cNvSpPr/>
            <p:nvPr/>
          </p:nvSpPr>
          <p:spPr>
            <a:xfrm>
              <a:off x="-136080" y="-181440"/>
              <a:ext cx="825840" cy="58428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6" name="Google Shape;46;p2"/>
          <p:cNvGrpSpPr/>
          <p:nvPr/>
        </p:nvGrpSpPr>
        <p:grpSpPr>
          <a:xfrm>
            <a:off x="8000280" y="-658080"/>
            <a:ext cx="1340280" cy="1721160"/>
            <a:chOff x="8000280" y="-658080"/>
            <a:chExt cx="1340280" cy="1721160"/>
          </a:xfrm>
        </p:grpSpPr>
        <p:sp>
          <p:nvSpPr>
            <p:cNvPr id="37" name="Google Shape;47;p2"/>
            <p:cNvSpPr/>
            <p:nvPr/>
          </p:nvSpPr>
          <p:spPr>
            <a:xfrm>
              <a:off x="8000280" y="-65808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" name="Google Shape;48;p2"/>
            <p:cNvSpPr/>
            <p:nvPr/>
          </p:nvSpPr>
          <p:spPr>
            <a:xfrm>
              <a:off x="8147880" y="-316440"/>
              <a:ext cx="109224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Google Shape;49;p2"/>
            <p:cNvSpPr/>
            <p:nvPr/>
          </p:nvSpPr>
          <p:spPr>
            <a:xfrm>
              <a:off x="8345520" y="16164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" name="Google Shape;50;p2"/>
          <p:cNvGrpSpPr/>
          <p:nvPr/>
        </p:nvGrpSpPr>
        <p:grpSpPr>
          <a:xfrm>
            <a:off x="1251360" y="4362840"/>
            <a:ext cx="476280" cy="301320"/>
            <a:chOff x="1251360" y="4362840"/>
            <a:chExt cx="476280" cy="301320"/>
          </a:xfrm>
        </p:grpSpPr>
        <p:sp>
          <p:nvSpPr>
            <p:cNvPr id="41" name="Google Shape;51;p2"/>
            <p:cNvSpPr/>
            <p:nvPr/>
          </p:nvSpPr>
          <p:spPr>
            <a:xfrm>
              <a:off x="1260720" y="4372200"/>
              <a:ext cx="457560" cy="282600"/>
            </a:xfrm>
            <a:custGeom>
              <a:avLst/>
              <a:gdLst/>
              <a:ahLst/>
              <a:cxnLst/>
              <a:rect l="l" t="t" r="r" b="b"/>
              <a:pathLst>
                <a:path w="10007" h="6184">
                  <a:moveTo>
                    <a:pt x="4719" y="1"/>
                  </a:moveTo>
                  <a:lnTo>
                    <a:pt x="4393" y="41"/>
                  </a:lnTo>
                  <a:lnTo>
                    <a:pt x="4109" y="163"/>
                  </a:lnTo>
                  <a:lnTo>
                    <a:pt x="3824" y="285"/>
                  </a:lnTo>
                  <a:lnTo>
                    <a:pt x="3580" y="448"/>
                  </a:lnTo>
                  <a:lnTo>
                    <a:pt x="3336" y="651"/>
                  </a:lnTo>
                  <a:lnTo>
                    <a:pt x="3132" y="895"/>
                  </a:lnTo>
                  <a:lnTo>
                    <a:pt x="2970" y="1180"/>
                  </a:lnTo>
                  <a:lnTo>
                    <a:pt x="2848" y="1465"/>
                  </a:lnTo>
                  <a:lnTo>
                    <a:pt x="2766" y="1750"/>
                  </a:lnTo>
                  <a:lnTo>
                    <a:pt x="2685" y="2075"/>
                  </a:lnTo>
                  <a:lnTo>
                    <a:pt x="2644" y="2360"/>
                  </a:lnTo>
                  <a:lnTo>
                    <a:pt x="2644" y="2685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726"/>
                  </a:lnTo>
                  <a:lnTo>
                    <a:pt x="1709" y="2685"/>
                  </a:lnTo>
                  <a:lnTo>
                    <a:pt x="1424" y="2685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29" y="3092"/>
                  </a:lnTo>
                  <a:lnTo>
                    <a:pt x="407" y="3255"/>
                  </a:lnTo>
                  <a:lnTo>
                    <a:pt x="204" y="3539"/>
                  </a:lnTo>
                  <a:lnTo>
                    <a:pt x="41" y="3905"/>
                  </a:lnTo>
                  <a:lnTo>
                    <a:pt x="0" y="4312"/>
                  </a:lnTo>
                  <a:lnTo>
                    <a:pt x="0" y="4678"/>
                  </a:lnTo>
                  <a:lnTo>
                    <a:pt x="82" y="5044"/>
                  </a:lnTo>
                  <a:lnTo>
                    <a:pt x="244" y="5410"/>
                  </a:lnTo>
                  <a:lnTo>
                    <a:pt x="366" y="5532"/>
                  </a:lnTo>
                  <a:lnTo>
                    <a:pt x="529" y="5695"/>
                  </a:lnTo>
                  <a:lnTo>
                    <a:pt x="814" y="5899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3" y="6183"/>
                  </a:lnTo>
                  <a:lnTo>
                    <a:pt x="3580" y="6183"/>
                  </a:lnTo>
                  <a:lnTo>
                    <a:pt x="4678" y="6143"/>
                  </a:lnTo>
                  <a:lnTo>
                    <a:pt x="5776" y="6102"/>
                  </a:lnTo>
                  <a:lnTo>
                    <a:pt x="6834" y="6021"/>
                  </a:lnTo>
                  <a:lnTo>
                    <a:pt x="7932" y="5939"/>
                  </a:lnTo>
                  <a:lnTo>
                    <a:pt x="8583" y="5817"/>
                  </a:lnTo>
                  <a:lnTo>
                    <a:pt x="8908" y="5736"/>
                  </a:lnTo>
                  <a:lnTo>
                    <a:pt x="9193" y="5614"/>
                  </a:lnTo>
                  <a:lnTo>
                    <a:pt x="9478" y="5451"/>
                  </a:lnTo>
                  <a:lnTo>
                    <a:pt x="9722" y="5288"/>
                  </a:lnTo>
                  <a:lnTo>
                    <a:pt x="9885" y="5044"/>
                  </a:lnTo>
                  <a:lnTo>
                    <a:pt x="9966" y="4760"/>
                  </a:lnTo>
                  <a:lnTo>
                    <a:pt x="10007" y="4556"/>
                  </a:lnTo>
                  <a:lnTo>
                    <a:pt x="10007" y="4353"/>
                  </a:lnTo>
                  <a:lnTo>
                    <a:pt x="9925" y="4150"/>
                  </a:lnTo>
                  <a:lnTo>
                    <a:pt x="9844" y="3987"/>
                  </a:lnTo>
                  <a:lnTo>
                    <a:pt x="9722" y="3783"/>
                  </a:lnTo>
                  <a:lnTo>
                    <a:pt x="9600" y="3661"/>
                  </a:lnTo>
                  <a:lnTo>
                    <a:pt x="9437" y="3539"/>
                  </a:lnTo>
                  <a:lnTo>
                    <a:pt x="9234" y="3417"/>
                  </a:lnTo>
                  <a:lnTo>
                    <a:pt x="9071" y="3377"/>
                  </a:lnTo>
                  <a:lnTo>
                    <a:pt x="8868" y="3336"/>
                  </a:lnTo>
                  <a:lnTo>
                    <a:pt x="8664" y="3295"/>
                  </a:lnTo>
                  <a:lnTo>
                    <a:pt x="8461" y="3336"/>
                  </a:lnTo>
                  <a:lnTo>
                    <a:pt x="8054" y="3417"/>
                  </a:lnTo>
                  <a:lnTo>
                    <a:pt x="7688" y="3621"/>
                  </a:lnTo>
                  <a:lnTo>
                    <a:pt x="7769" y="3458"/>
                  </a:lnTo>
                  <a:lnTo>
                    <a:pt x="7810" y="3336"/>
                  </a:lnTo>
                  <a:lnTo>
                    <a:pt x="7810" y="3011"/>
                  </a:lnTo>
                  <a:lnTo>
                    <a:pt x="7769" y="2726"/>
                  </a:lnTo>
                  <a:lnTo>
                    <a:pt x="7688" y="2563"/>
                  </a:lnTo>
                  <a:lnTo>
                    <a:pt x="7607" y="2441"/>
                  </a:lnTo>
                  <a:lnTo>
                    <a:pt x="7485" y="2360"/>
                  </a:lnTo>
                  <a:lnTo>
                    <a:pt x="7363" y="2278"/>
                  </a:lnTo>
                  <a:lnTo>
                    <a:pt x="7078" y="2156"/>
                  </a:lnTo>
                  <a:lnTo>
                    <a:pt x="6631" y="2156"/>
                  </a:lnTo>
                  <a:lnTo>
                    <a:pt x="6468" y="2197"/>
                  </a:lnTo>
                  <a:lnTo>
                    <a:pt x="6549" y="1912"/>
                  </a:lnTo>
                  <a:lnTo>
                    <a:pt x="6590" y="1628"/>
                  </a:lnTo>
                  <a:lnTo>
                    <a:pt x="6549" y="1302"/>
                  </a:lnTo>
                  <a:lnTo>
                    <a:pt x="6468" y="1017"/>
                  </a:lnTo>
                  <a:lnTo>
                    <a:pt x="6305" y="733"/>
                  </a:lnTo>
                  <a:lnTo>
                    <a:pt x="6102" y="489"/>
                  </a:lnTo>
                  <a:lnTo>
                    <a:pt x="5898" y="285"/>
                  </a:lnTo>
                  <a:lnTo>
                    <a:pt x="5614" y="123"/>
                  </a:lnTo>
                  <a:lnTo>
                    <a:pt x="5329" y="41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Google Shape;52;p2"/>
            <p:cNvSpPr/>
            <p:nvPr/>
          </p:nvSpPr>
          <p:spPr>
            <a:xfrm>
              <a:off x="1251360" y="4362840"/>
              <a:ext cx="476280" cy="301320"/>
            </a:xfrm>
            <a:custGeom>
              <a:avLst/>
              <a:gdLst/>
              <a:ahLst/>
              <a:cxnLst/>
              <a:rect l="l" t="t" r="r" b="b"/>
              <a:pathLst>
                <a:path w="10415" h="6590">
                  <a:moveTo>
                    <a:pt x="5329" y="407"/>
                  </a:moveTo>
                  <a:lnTo>
                    <a:pt x="5533" y="448"/>
                  </a:lnTo>
                  <a:lnTo>
                    <a:pt x="5736" y="529"/>
                  </a:lnTo>
                  <a:lnTo>
                    <a:pt x="5899" y="610"/>
                  </a:lnTo>
                  <a:lnTo>
                    <a:pt x="6062" y="732"/>
                  </a:lnTo>
                  <a:lnTo>
                    <a:pt x="6224" y="854"/>
                  </a:lnTo>
                  <a:lnTo>
                    <a:pt x="6346" y="1017"/>
                  </a:lnTo>
                  <a:lnTo>
                    <a:pt x="6428" y="1180"/>
                  </a:lnTo>
                  <a:lnTo>
                    <a:pt x="6509" y="1383"/>
                  </a:lnTo>
                  <a:lnTo>
                    <a:pt x="6550" y="1546"/>
                  </a:lnTo>
                  <a:lnTo>
                    <a:pt x="6590" y="1749"/>
                  </a:lnTo>
                  <a:lnTo>
                    <a:pt x="6590" y="1953"/>
                  </a:lnTo>
                  <a:lnTo>
                    <a:pt x="6550" y="2115"/>
                  </a:lnTo>
                  <a:lnTo>
                    <a:pt x="6509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3"/>
                  </a:lnTo>
                  <a:lnTo>
                    <a:pt x="6712" y="2603"/>
                  </a:lnTo>
                  <a:lnTo>
                    <a:pt x="6997" y="2563"/>
                  </a:lnTo>
                  <a:lnTo>
                    <a:pt x="7241" y="2563"/>
                  </a:lnTo>
                  <a:lnTo>
                    <a:pt x="7445" y="2644"/>
                  </a:lnTo>
                  <a:lnTo>
                    <a:pt x="7607" y="2807"/>
                  </a:lnTo>
                  <a:lnTo>
                    <a:pt x="7770" y="2970"/>
                  </a:lnTo>
                  <a:lnTo>
                    <a:pt x="7811" y="3214"/>
                  </a:lnTo>
                  <a:lnTo>
                    <a:pt x="7811" y="3458"/>
                  </a:lnTo>
                  <a:lnTo>
                    <a:pt x="7729" y="3702"/>
                  </a:lnTo>
                  <a:lnTo>
                    <a:pt x="7689" y="3783"/>
                  </a:lnTo>
                  <a:lnTo>
                    <a:pt x="7689" y="3824"/>
                  </a:lnTo>
                  <a:lnTo>
                    <a:pt x="7770" y="3946"/>
                  </a:lnTo>
                  <a:lnTo>
                    <a:pt x="7851" y="3986"/>
                  </a:lnTo>
                  <a:lnTo>
                    <a:pt x="7973" y="3986"/>
                  </a:lnTo>
                  <a:lnTo>
                    <a:pt x="8299" y="3824"/>
                  </a:lnTo>
                  <a:lnTo>
                    <a:pt x="8665" y="3742"/>
                  </a:lnTo>
                  <a:lnTo>
                    <a:pt x="9031" y="3702"/>
                  </a:lnTo>
                  <a:lnTo>
                    <a:pt x="9194" y="3742"/>
                  </a:lnTo>
                  <a:lnTo>
                    <a:pt x="9397" y="3824"/>
                  </a:lnTo>
                  <a:lnTo>
                    <a:pt x="9519" y="3905"/>
                  </a:lnTo>
                  <a:lnTo>
                    <a:pt x="9641" y="3986"/>
                  </a:lnTo>
                  <a:lnTo>
                    <a:pt x="9763" y="4108"/>
                  </a:lnTo>
                  <a:lnTo>
                    <a:pt x="9885" y="4271"/>
                  </a:lnTo>
                  <a:lnTo>
                    <a:pt x="9967" y="4393"/>
                  </a:lnTo>
                  <a:lnTo>
                    <a:pt x="10007" y="4556"/>
                  </a:lnTo>
                  <a:lnTo>
                    <a:pt x="10007" y="4719"/>
                  </a:lnTo>
                  <a:lnTo>
                    <a:pt x="10007" y="4922"/>
                  </a:lnTo>
                  <a:lnTo>
                    <a:pt x="9885" y="5166"/>
                  </a:lnTo>
                  <a:lnTo>
                    <a:pt x="9723" y="5369"/>
                  </a:lnTo>
                  <a:lnTo>
                    <a:pt x="9519" y="5573"/>
                  </a:lnTo>
                  <a:lnTo>
                    <a:pt x="9234" y="5695"/>
                  </a:lnTo>
                  <a:lnTo>
                    <a:pt x="8950" y="5776"/>
                  </a:lnTo>
                  <a:lnTo>
                    <a:pt x="8665" y="5858"/>
                  </a:lnTo>
                  <a:lnTo>
                    <a:pt x="8136" y="5939"/>
                  </a:lnTo>
                  <a:lnTo>
                    <a:pt x="6753" y="6061"/>
                  </a:lnTo>
                  <a:lnTo>
                    <a:pt x="5411" y="6142"/>
                  </a:lnTo>
                  <a:lnTo>
                    <a:pt x="4069" y="6183"/>
                  </a:lnTo>
                  <a:lnTo>
                    <a:pt x="2197" y="6183"/>
                  </a:lnTo>
                  <a:lnTo>
                    <a:pt x="1669" y="6102"/>
                  </a:lnTo>
                  <a:lnTo>
                    <a:pt x="1384" y="6020"/>
                  </a:lnTo>
                  <a:lnTo>
                    <a:pt x="1181" y="5939"/>
                  </a:lnTo>
                  <a:lnTo>
                    <a:pt x="936" y="5817"/>
                  </a:lnTo>
                  <a:lnTo>
                    <a:pt x="733" y="5654"/>
                  </a:lnTo>
                  <a:lnTo>
                    <a:pt x="611" y="5451"/>
                  </a:lnTo>
                  <a:lnTo>
                    <a:pt x="489" y="5247"/>
                  </a:lnTo>
                  <a:lnTo>
                    <a:pt x="408" y="5003"/>
                  </a:lnTo>
                  <a:lnTo>
                    <a:pt x="367" y="4800"/>
                  </a:lnTo>
                  <a:lnTo>
                    <a:pt x="367" y="4556"/>
                  </a:lnTo>
                  <a:lnTo>
                    <a:pt x="408" y="4312"/>
                  </a:lnTo>
                  <a:lnTo>
                    <a:pt x="489" y="4068"/>
                  </a:lnTo>
                  <a:lnTo>
                    <a:pt x="570" y="3864"/>
                  </a:lnTo>
                  <a:lnTo>
                    <a:pt x="733" y="3580"/>
                  </a:lnTo>
                  <a:lnTo>
                    <a:pt x="977" y="3376"/>
                  </a:lnTo>
                  <a:lnTo>
                    <a:pt x="1262" y="3214"/>
                  </a:lnTo>
                  <a:lnTo>
                    <a:pt x="1547" y="3132"/>
                  </a:lnTo>
                  <a:lnTo>
                    <a:pt x="1872" y="3092"/>
                  </a:lnTo>
                  <a:lnTo>
                    <a:pt x="2197" y="3132"/>
                  </a:lnTo>
                  <a:lnTo>
                    <a:pt x="2482" y="3214"/>
                  </a:lnTo>
                  <a:lnTo>
                    <a:pt x="2767" y="3376"/>
                  </a:lnTo>
                  <a:lnTo>
                    <a:pt x="2889" y="3417"/>
                  </a:lnTo>
                  <a:lnTo>
                    <a:pt x="2970" y="3376"/>
                  </a:lnTo>
                  <a:lnTo>
                    <a:pt x="3052" y="3295"/>
                  </a:lnTo>
                  <a:lnTo>
                    <a:pt x="3092" y="3214"/>
                  </a:lnTo>
                  <a:lnTo>
                    <a:pt x="3052" y="2766"/>
                  </a:lnTo>
                  <a:lnTo>
                    <a:pt x="3092" y="2319"/>
                  </a:lnTo>
                  <a:lnTo>
                    <a:pt x="3214" y="1871"/>
                  </a:lnTo>
                  <a:lnTo>
                    <a:pt x="3377" y="1465"/>
                  </a:lnTo>
                  <a:lnTo>
                    <a:pt x="3621" y="1098"/>
                  </a:lnTo>
                  <a:lnTo>
                    <a:pt x="3906" y="814"/>
                  </a:lnTo>
                  <a:lnTo>
                    <a:pt x="4109" y="692"/>
                  </a:lnTo>
                  <a:lnTo>
                    <a:pt x="4272" y="570"/>
                  </a:lnTo>
                  <a:lnTo>
                    <a:pt x="4516" y="488"/>
                  </a:lnTo>
                  <a:lnTo>
                    <a:pt x="4719" y="407"/>
                  </a:lnTo>
                  <a:close/>
                  <a:moveTo>
                    <a:pt x="4882" y="0"/>
                  </a:moveTo>
                  <a:lnTo>
                    <a:pt x="4597" y="41"/>
                  </a:lnTo>
                  <a:lnTo>
                    <a:pt x="4353" y="122"/>
                  </a:lnTo>
                  <a:lnTo>
                    <a:pt x="4069" y="244"/>
                  </a:lnTo>
                  <a:lnTo>
                    <a:pt x="3865" y="366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96" y="895"/>
                  </a:lnTo>
                  <a:lnTo>
                    <a:pt x="3133" y="1098"/>
                  </a:lnTo>
                  <a:lnTo>
                    <a:pt x="3011" y="1342"/>
                  </a:lnTo>
                  <a:lnTo>
                    <a:pt x="2889" y="1587"/>
                  </a:lnTo>
                  <a:lnTo>
                    <a:pt x="2726" y="2115"/>
                  </a:lnTo>
                  <a:lnTo>
                    <a:pt x="2645" y="2644"/>
                  </a:lnTo>
                  <a:lnTo>
                    <a:pt x="2662" y="2878"/>
                  </a:lnTo>
                  <a:lnTo>
                    <a:pt x="2662" y="2878"/>
                  </a:lnTo>
                  <a:lnTo>
                    <a:pt x="2401" y="2766"/>
                  </a:lnTo>
                  <a:lnTo>
                    <a:pt x="2075" y="2685"/>
                  </a:lnTo>
                  <a:lnTo>
                    <a:pt x="1750" y="2685"/>
                  </a:lnTo>
                  <a:lnTo>
                    <a:pt x="1465" y="2725"/>
                  </a:lnTo>
                  <a:lnTo>
                    <a:pt x="1140" y="2847"/>
                  </a:lnTo>
                  <a:lnTo>
                    <a:pt x="855" y="2970"/>
                  </a:lnTo>
                  <a:lnTo>
                    <a:pt x="611" y="3173"/>
                  </a:lnTo>
                  <a:lnTo>
                    <a:pt x="408" y="3376"/>
                  </a:lnTo>
                  <a:lnTo>
                    <a:pt x="245" y="3580"/>
                  </a:lnTo>
                  <a:lnTo>
                    <a:pt x="123" y="3824"/>
                  </a:lnTo>
                  <a:lnTo>
                    <a:pt x="42" y="4068"/>
                  </a:lnTo>
                  <a:lnTo>
                    <a:pt x="1" y="4353"/>
                  </a:lnTo>
                  <a:lnTo>
                    <a:pt x="1" y="4637"/>
                  </a:lnTo>
                  <a:lnTo>
                    <a:pt x="1" y="4881"/>
                  </a:lnTo>
                  <a:lnTo>
                    <a:pt x="42" y="5166"/>
                  </a:lnTo>
                  <a:lnTo>
                    <a:pt x="164" y="5451"/>
                  </a:lnTo>
                  <a:lnTo>
                    <a:pt x="286" y="5695"/>
                  </a:lnTo>
                  <a:lnTo>
                    <a:pt x="448" y="5939"/>
                  </a:lnTo>
                  <a:lnTo>
                    <a:pt x="692" y="6102"/>
                  </a:lnTo>
                  <a:lnTo>
                    <a:pt x="896" y="6264"/>
                  </a:lnTo>
                  <a:lnTo>
                    <a:pt x="1181" y="6346"/>
                  </a:lnTo>
                  <a:lnTo>
                    <a:pt x="1425" y="6468"/>
                  </a:lnTo>
                  <a:lnTo>
                    <a:pt x="1709" y="6508"/>
                  </a:lnTo>
                  <a:lnTo>
                    <a:pt x="2319" y="6590"/>
                  </a:lnTo>
                  <a:lnTo>
                    <a:pt x="4109" y="6590"/>
                  </a:lnTo>
                  <a:lnTo>
                    <a:pt x="6102" y="6508"/>
                  </a:lnTo>
                  <a:lnTo>
                    <a:pt x="8136" y="6346"/>
                  </a:lnTo>
                  <a:lnTo>
                    <a:pt x="8502" y="6305"/>
                  </a:lnTo>
                  <a:lnTo>
                    <a:pt x="8868" y="6224"/>
                  </a:lnTo>
                  <a:lnTo>
                    <a:pt x="9234" y="6102"/>
                  </a:lnTo>
                  <a:lnTo>
                    <a:pt x="9600" y="5939"/>
                  </a:lnTo>
                  <a:lnTo>
                    <a:pt x="9926" y="5735"/>
                  </a:lnTo>
                  <a:lnTo>
                    <a:pt x="10048" y="5613"/>
                  </a:lnTo>
                  <a:lnTo>
                    <a:pt x="10170" y="5451"/>
                  </a:lnTo>
                  <a:lnTo>
                    <a:pt x="10292" y="5329"/>
                  </a:lnTo>
                  <a:lnTo>
                    <a:pt x="10333" y="5125"/>
                  </a:lnTo>
                  <a:lnTo>
                    <a:pt x="10414" y="4963"/>
                  </a:lnTo>
                  <a:lnTo>
                    <a:pt x="10414" y="4759"/>
                  </a:lnTo>
                  <a:lnTo>
                    <a:pt x="10414" y="4556"/>
                  </a:lnTo>
                  <a:lnTo>
                    <a:pt x="10333" y="4353"/>
                  </a:lnTo>
                  <a:lnTo>
                    <a:pt x="10292" y="4149"/>
                  </a:lnTo>
                  <a:lnTo>
                    <a:pt x="10170" y="3986"/>
                  </a:lnTo>
                  <a:lnTo>
                    <a:pt x="10048" y="3824"/>
                  </a:lnTo>
                  <a:lnTo>
                    <a:pt x="9885" y="3661"/>
                  </a:lnTo>
                  <a:lnTo>
                    <a:pt x="9723" y="3539"/>
                  </a:lnTo>
                  <a:lnTo>
                    <a:pt x="9560" y="3458"/>
                  </a:lnTo>
                  <a:lnTo>
                    <a:pt x="9356" y="3376"/>
                  </a:lnTo>
                  <a:lnTo>
                    <a:pt x="9112" y="3336"/>
                  </a:lnTo>
                  <a:lnTo>
                    <a:pt x="8868" y="3295"/>
                  </a:lnTo>
                  <a:lnTo>
                    <a:pt x="8665" y="3336"/>
                  </a:lnTo>
                  <a:lnTo>
                    <a:pt x="8421" y="3376"/>
                  </a:lnTo>
                  <a:lnTo>
                    <a:pt x="8218" y="3417"/>
                  </a:lnTo>
                  <a:lnTo>
                    <a:pt x="8209" y="3421"/>
                  </a:lnTo>
                  <a:lnTo>
                    <a:pt x="8218" y="3376"/>
                  </a:lnTo>
                  <a:lnTo>
                    <a:pt x="8218" y="3173"/>
                  </a:lnTo>
                  <a:lnTo>
                    <a:pt x="8177" y="3010"/>
                  </a:lnTo>
                  <a:lnTo>
                    <a:pt x="8136" y="2847"/>
                  </a:lnTo>
                  <a:lnTo>
                    <a:pt x="8055" y="2685"/>
                  </a:lnTo>
                  <a:lnTo>
                    <a:pt x="7933" y="2522"/>
                  </a:lnTo>
                  <a:lnTo>
                    <a:pt x="7811" y="2400"/>
                  </a:lnTo>
                  <a:lnTo>
                    <a:pt x="7648" y="2278"/>
                  </a:lnTo>
                  <a:lnTo>
                    <a:pt x="7485" y="2237"/>
                  </a:lnTo>
                  <a:lnTo>
                    <a:pt x="7323" y="2156"/>
                  </a:lnTo>
                  <a:lnTo>
                    <a:pt x="6940" y="2156"/>
                  </a:lnTo>
                  <a:lnTo>
                    <a:pt x="6957" y="2075"/>
                  </a:lnTo>
                  <a:lnTo>
                    <a:pt x="6997" y="1831"/>
                  </a:lnTo>
                  <a:lnTo>
                    <a:pt x="6957" y="1587"/>
                  </a:lnTo>
                  <a:lnTo>
                    <a:pt x="6916" y="1342"/>
                  </a:lnTo>
                  <a:lnTo>
                    <a:pt x="6835" y="1139"/>
                  </a:lnTo>
                  <a:lnTo>
                    <a:pt x="6753" y="936"/>
                  </a:lnTo>
                  <a:lnTo>
                    <a:pt x="6590" y="732"/>
                  </a:lnTo>
                  <a:lnTo>
                    <a:pt x="6428" y="529"/>
                  </a:lnTo>
                  <a:lnTo>
                    <a:pt x="6265" y="366"/>
                  </a:lnTo>
                  <a:lnTo>
                    <a:pt x="6062" y="244"/>
                  </a:lnTo>
                  <a:lnTo>
                    <a:pt x="5858" y="122"/>
                  </a:lnTo>
                  <a:lnTo>
                    <a:pt x="5614" y="4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3" name="Google Shape;53;p2"/>
          <p:cNvGrpSpPr/>
          <p:nvPr/>
        </p:nvGrpSpPr>
        <p:grpSpPr>
          <a:xfrm>
            <a:off x="7880400" y="4171680"/>
            <a:ext cx="1566360" cy="1147680"/>
            <a:chOff x="7880400" y="4171680"/>
            <a:chExt cx="1566360" cy="1147680"/>
          </a:xfrm>
        </p:grpSpPr>
        <p:sp>
          <p:nvSpPr>
            <p:cNvPr id="44" name="Google Shape;54;p2"/>
            <p:cNvSpPr/>
            <p:nvPr/>
          </p:nvSpPr>
          <p:spPr>
            <a:xfrm rot="10800000">
              <a:off x="7880400" y="4171680"/>
              <a:ext cx="1516320" cy="104760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Google Shape;55;p2"/>
            <p:cNvSpPr/>
            <p:nvPr/>
          </p:nvSpPr>
          <p:spPr>
            <a:xfrm rot="10800000">
              <a:off x="7975440" y="4254120"/>
              <a:ext cx="1471320" cy="101016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Google Shape;56;p2"/>
            <p:cNvSpPr/>
            <p:nvPr/>
          </p:nvSpPr>
          <p:spPr>
            <a:xfrm rot="10800000">
              <a:off x="8211240" y="4439880"/>
              <a:ext cx="1177920" cy="82944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Google Shape;57;p2"/>
            <p:cNvSpPr/>
            <p:nvPr/>
          </p:nvSpPr>
          <p:spPr>
            <a:xfrm rot="10800000">
              <a:off x="8351640" y="4562640"/>
              <a:ext cx="997560" cy="69408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Google Shape;58;p2"/>
            <p:cNvSpPr/>
            <p:nvPr/>
          </p:nvSpPr>
          <p:spPr>
            <a:xfrm rot="10800000">
              <a:off x="8569800" y="4858200"/>
              <a:ext cx="651600" cy="46116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" name="Google Shape;59;p2"/>
          <p:cNvSpPr/>
          <p:nvPr/>
        </p:nvSpPr>
        <p:spPr>
          <a:xfrm>
            <a:off x="444600" y="447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Google Shape;60;p2"/>
          <p:cNvSpPr/>
          <p:nvPr/>
        </p:nvSpPr>
        <p:spPr>
          <a:xfrm>
            <a:off x="2581920" y="47397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Google Shape;61;p2"/>
          <p:cNvSpPr/>
          <p:nvPr/>
        </p:nvSpPr>
        <p:spPr>
          <a:xfrm>
            <a:off x="1542600" y="52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2" name="Google Shape;62;p2"/>
          <p:cNvGrpSpPr/>
          <p:nvPr/>
        </p:nvGrpSpPr>
        <p:grpSpPr>
          <a:xfrm>
            <a:off x="4564080" y="3034800"/>
            <a:ext cx="306720" cy="304920"/>
            <a:chOff x="4564080" y="3034800"/>
            <a:chExt cx="306720" cy="304920"/>
          </a:xfrm>
        </p:grpSpPr>
        <p:sp>
          <p:nvSpPr>
            <p:cNvPr id="53" name="Google Shape;63;p2"/>
            <p:cNvSpPr/>
            <p:nvPr/>
          </p:nvSpPr>
          <p:spPr>
            <a:xfrm>
              <a:off x="4564080" y="303480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Google Shape;64;p2"/>
            <p:cNvSpPr/>
            <p:nvPr/>
          </p:nvSpPr>
          <p:spPr>
            <a:xfrm>
              <a:off x="4647600" y="311868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Google Shape;65;p2"/>
            <p:cNvSpPr/>
            <p:nvPr/>
          </p:nvSpPr>
          <p:spPr>
            <a:xfrm>
              <a:off x="4739040" y="31464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Google Shape;66;p2"/>
            <p:cNvSpPr/>
            <p:nvPr/>
          </p:nvSpPr>
          <p:spPr>
            <a:xfrm>
              <a:off x="4696200" y="315396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Google Shape;67;p2"/>
            <p:cNvSpPr/>
            <p:nvPr/>
          </p:nvSpPr>
          <p:spPr>
            <a:xfrm>
              <a:off x="4681080" y="32004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Google Shape;68;p2"/>
            <p:cNvSpPr/>
            <p:nvPr/>
          </p:nvSpPr>
          <p:spPr>
            <a:xfrm>
              <a:off x="4720320" y="32284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Google Shape;69;p2"/>
            <p:cNvSpPr/>
            <p:nvPr/>
          </p:nvSpPr>
          <p:spPr>
            <a:xfrm>
              <a:off x="4763160" y="31914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Google Shape;70;p2"/>
            <p:cNvSpPr/>
            <p:nvPr/>
          </p:nvSpPr>
          <p:spPr>
            <a:xfrm>
              <a:off x="4723920" y="31820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0" name="PlaceHolder 2"/>
          <p:cNvSpPr>
            <a:spLocks noGrp="1"/>
          </p:cNvSpPr>
          <p:nvPr>
            <p:ph type="title"/>
          </p:nvPr>
        </p:nvSpPr>
        <p:spPr>
          <a:xfrm>
            <a:off x="2207880" y="1731240"/>
            <a:ext cx="229932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1" name="PlaceHolder 3"/>
          <p:cNvSpPr>
            <a:spLocks noGrp="1"/>
          </p:cNvSpPr>
          <p:nvPr>
            <p:ph type="title"/>
          </p:nvPr>
        </p:nvSpPr>
        <p:spPr>
          <a:xfrm>
            <a:off x="5889240" y="1731240"/>
            <a:ext cx="229932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2" name="PlaceHolder 4"/>
          <p:cNvSpPr>
            <a:spLocks noGrp="1"/>
          </p:cNvSpPr>
          <p:nvPr>
            <p:ph type="title"/>
          </p:nvPr>
        </p:nvSpPr>
        <p:spPr>
          <a:xfrm>
            <a:off x="2207880" y="3102480"/>
            <a:ext cx="229932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3" name="PlaceHolder 5"/>
          <p:cNvSpPr>
            <a:spLocks noGrp="1"/>
          </p:cNvSpPr>
          <p:nvPr>
            <p:ph type="title"/>
          </p:nvPr>
        </p:nvSpPr>
        <p:spPr>
          <a:xfrm>
            <a:off x="5889240" y="3102480"/>
            <a:ext cx="229932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4" name="Google Shape;660;p19"/>
          <p:cNvSpPr/>
          <p:nvPr/>
        </p:nvSpPr>
        <p:spPr>
          <a:xfrm>
            <a:off x="-2376720" y="421272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5" name="Google Shape;661;p19"/>
          <p:cNvSpPr/>
          <p:nvPr/>
        </p:nvSpPr>
        <p:spPr>
          <a:xfrm>
            <a:off x="8144640" y="-115776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6" name="Google Shape;662;p19"/>
          <p:cNvGrpSpPr/>
          <p:nvPr/>
        </p:nvGrpSpPr>
        <p:grpSpPr>
          <a:xfrm>
            <a:off x="8497800" y="241200"/>
            <a:ext cx="306720" cy="304920"/>
            <a:chOff x="8497800" y="241200"/>
            <a:chExt cx="306720" cy="304920"/>
          </a:xfrm>
        </p:grpSpPr>
        <p:sp>
          <p:nvSpPr>
            <p:cNvPr id="807" name="Google Shape;663;p19"/>
            <p:cNvSpPr/>
            <p:nvPr/>
          </p:nvSpPr>
          <p:spPr>
            <a:xfrm>
              <a:off x="8497800" y="24120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" name="Google Shape;664;p19"/>
            <p:cNvSpPr/>
            <p:nvPr/>
          </p:nvSpPr>
          <p:spPr>
            <a:xfrm>
              <a:off x="8581680" y="32472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" name="Google Shape;665;p19"/>
            <p:cNvSpPr/>
            <p:nvPr/>
          </p:nvSpPr>
          <p:spPr>
            <a:xfrm>
              <a:off x="8672760" y="3528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Google Shape;666;p19"/>
            <p:cNvSpPr/>
            <p:nvPr/>
          </p:nvSpPr>
          <p:spPr>
            <a:xfrm>
              <a:off x="8629920" y="36000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Google Shape;667;p19"/>
            <p:cNvSpPr/>
            <p:nvPr/>
          </p:nvSpPr>
          <p:spPr>
            <a:xfrm>
              <a:off x="8615160" y="4068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Google Shape;668;p19"/>
            <p:cNvSpPr/>
            <p:nvPr/>
          </p:nvSpPr>
          <p:spPr>
            <a:xfrm>
              <a:off x="8654040" y="4345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Google Shape;669;p19"/>
            <p:cNvSpPr/>
            <p:nvPr/>
          </p:nvSpPr>
          <p:spPr>
            <a:xfrm>
              <a:off x="8696880" y="3974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Google Shape;670;p19"/>
            <p:cNvSpPr/>
            <p:nvPr/>
          </p:nvSpPr>
          <p:spPr>
            <a:xfrm>
              <a:off x="8658000" y="3880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15" name="Google Shape;671;p19"/>
          <p:cNvGrpSpPr/>
          <p:nvPr/>
        </p:nvGrpSpPr>
        <p:grpSpPr>
          <a:xfrm>
            <a:off x="6749640" y="4363560"/>
            <a:ext cx="474120" cy="299520"/>
            <a:chOff x="6749640" y="4363560"/>
            <a:chExt cx="474120" cy="299520"/>
          </a:xfrm>
        </p:grpSpPr>
        <p:sp>
          <p:nvSpPr>
            <p:cNvPr id="816" name="Google Shape;672;p19"/>
            <p:cNvSpPr/>
            <p:nvPr/>
          </p:nvSpPr>
          <p:spPr>
            <a:xfrm>
              <a:off x="6758640" y="437292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" name="Google Shape;673;p19"/>
            <p:cNvSpPr/>
            <p:nvPr/>
          </p:nvSpPr>
          <p:spPr>
            <a:xfrm>
              <a:off x="6749640" y="436356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18" name="Google Shape;674;p19"/>
          <p:cNvSpPr/>
          <p:nvPr/>
        </p:nvSpPr>
        <p:spPr>
          <a:xfrm>
            <a:off x="436320" y="448920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19" name="Google Shape;675;p19"/>
          <p:cNvGrpSpPr/>
          <p:nvPr/>
        </p:nvGrpSpPr>
        <p:grpSpPr>
          <a:xfrm>
            <a:off x="7371720" y="3832200"/>
            <a:ext cx="2299320" cy="1684800"/>
            <a:chOff x="7371720" y="3832200"/>
            <a:chExt cx="2299320" cy="1684800"/>
          </a:xfrm>
        </p:grpSpPr>
        <p:sp>
          <p:nvSpPr>
            <p:cNvPr id="820" name="Google Shape;676;p19"/>
            <p:cNvSpPr/>
            <p:nvPr/>
          </p:nvSpPr>
          <p:spPr>
            <a:xfrm rot="10800000">
              <a:off x="7371720" y="3832200"/>
              <a:ext cx="2225880" cy="153756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Google Shape;677;p19"/>
            <p:cNvSpPr/>
            <p:nvPr/>
          </p:nvSpPr>
          <p:spPr>
            <a:xfrm rot="10800000">
              <a:off x="7511400" y="3953520"/>
              <a:ext cx="2159640" cy="148248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Google Shape;678;p19"/>
            <p:cNvSpPr/>
            <p:nvPr/>
          </p:nvSpPr>
          <p:spPr>
            <a:xfrm rot="10800000">
              <a:off x="7857360" y="4225680"/>
              <a:ext cx="1729080" cy="121752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Google Shape;679;p19"/>
            <p:cNvSpPr/>
            <p:nvPr/>
          </p:nvSpPr>
          <p:spPr>
            <a:xfrm rot="10800000">
              <a:off x="8063640" y="4406040"/>
              <a:ext cx="1464120" cy="101880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Google Shape;680;p19"/>
            <p:cNvSpPr/>
            <p:nvPr/>
          </p:nvSpPr>
          <p:spPr>
            <a:xfrm rot="10800000">
              <a:off x="8383680" y="4840200"/>
              <a:ext cx="956520" cy="67680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5" name="Google Shape;681;p19"/>
          <p:cNvGrpSpPr/>
          <p:nvPr/>
        </p:nvGrpSpPr>
        <p:grpSpPr>
          <a:xfrm>
            <a:off x="-1046520" y="-936360"/>
            <a:ext cx="1998360" cy="2151720"/>
            <a:chOff x="-1046520" y="-936360"/>
            <a:chExt cx="1998360" cy="2151720"/>
          </a:xfrm>
        </p:grpSpPr>
        <p:sp>
          <p:nvSpPr>
            <p:cNvPr id="826" name="Google Shape;682;p19"/>
            <p:cNvSpPr/>
            <p:nvPr/>
          </p:nvSpPr>
          <p:spPr>
            <a:xfrm rot="9092400" flipV="1">
              <a:off x="-717120" y="-72144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" name="Google Shape;683;p19"/>
            <p:cNvSpPr/>
            <p:nvPr/>
          </p:nvSpPr>
          <p:spPr>
            <a:xfrm rot="9092400" flipV="1">
              <a:off x="-589680" y="-374400"/>
              <a:ext cx="1092240" cy="113868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Google Shape;684;p19"/>
            <p:cNvSpPr/>
            <p:nvPr/>
          </p:nvSpPr>
          <p:spPr>
            <a:xfrm rot="9092400" flipV="1">
              <a:off x="-276120" y="7344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9" name="Google Shape;685;p19"/>
          <p:cNvGrpSpPr/>
          <p:nvPr/>
        </p:nvGrpSpPr>
        <p:grpSpPr>
          <a:xfrm>
            <a:off x="505080" y="1267200"/>
            <a:ext cx="474120" cy="299520"/>
            <a:chOff x="505080" y="1267200"/>
            <a:chExt cx="474120" cy="299520"/>
          </a:xfrm>
        </p:grpSpPr>
        <p:sp>
          <p:nvSpPr>
            <p:cNvPr id="830" name="Google Shape;686;p19"/>
            <p:cNvSpPr/>
            <p:nvPr/>
          </p:nvSpPr>
          <p:spPr>
            <a:xfrm>
              <a:off x="514440" y="127656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Google Shape;687;p19"/>
            <p:cNvSpPr/>
            <p:nvPr/>
          </p:nvSpPr>
          <p:spPr>
            <a:xfrm>
              <a:off x="505080" y="126720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32" name="Google Shape;688;p19"/>
          <p:cNvSpPr/>
          <p:nvPr/>
        </p:nvSpPr>
        <p:spPr>
          <a:xfrm>
            <a:off x="6054120" y="466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Google Shape;689;p19"/>
          <p:cNvSpPr/>
          <p:nvPr/>
        </p:nvSpPr>
        <p:spPr>
          <a:xfrm>
            <a:off x="7738920" y="447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Google Shape;690;p19"/>
          <p:cNvSpPr/>
          <p:nvPr/>
        </p:nvSpPr>
        <p:spPr>
          <a:xfrm>
            <a:off x="8772840" y="14090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Google Shape;691;p19"/>
          <p:cNvSpPr/>
          <p:nvPr/>
        </p:nvSpPr>
        <p:spPr>
          <a:xfrm>
            <a:off x="7371360" y="2062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Google Shape;692;p19"/>
          <p:cNvSpPr/>
          <p:nvPr/>
        </p:nvSpPr>
        <p:spPr>
          <a:xfrm>
            <a:off x="1648440" y="2919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Google Shape;693;p19"/>
          <p:cNvSpPr/>
          <p:nvPr/>
        </p:nvSpPr>
        <p:spPr>
          <a:xfrm>
            <a:off x="279000" y="30913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6" name="PlaceHolder 2"/>
          <p:cNvSpPr>
            <a:spLocks noGrp="1"/>
          </p:cNvSpPr>
          <p:nvPr>
            <p:ph type="title"/>
          </p:nvPr>
        </p:nvSpPr>
        <p:spPr>
          <a:xfrm>
            <a:off x="1154880" y="2738520"/>
            <a:ext cx="2098440" cy="73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7" name="PlaceHolder 3"/>
          <p:cNvSpPr>
            <a:spLocks noGrp="1"/>
          </p:cNvSpPr>
          <p:nvPr>
            <p:ph type="title"/>
          </p:nvPr>
        </p:nvSpPr>
        <p:spPr>
          <a:xfrm>
            <a:off x="3522600" y="2738520"/>
            <a:ext cx="2098440" cy="73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8" name="PlaceHolder 4"/>
          <p:cNvSpPr>
            <a:spLocks noGrp="1"/>
          </p:cNvSpPr>
          <p:nvPr>
            <p:ph type="title"/>
          </p:nvPr>
        </p:nvSpPr>
        <p:spPr>
          <a:xfrm>
            <a:off x="5890320" y="2738520"/>
            <a:ext cx="2098440" cy="73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879" name="Google Shape;702;p20"/>
          <p:cNvGrpSpPr/>
          <p:nvPr/>
        </p:nvGrpSpPr>
        <p:grpSpPr>
          <a:xfrm>
            <a:off x="3742920" y="4635360"/>
            <a:ext cx="474120" cy="301320"/>
            <a:chOff x="3742920" y="4635360"/>
            <a:chExt cx="474120" cy="301320"/>
          </a:xfrm>
        </p:grpSpPr>
        <p:sp>
          <p:nvSpPr>
            <p:cNvPr id="880" name="Google Shape;703;p20"/>
            <p:cNvSpPr/>
            <p:nvPr/>
          </p:nvSpPr>
          <p:spPr>
            <a:xfrm flipH="1">
              <a:off x="3752640" y="464436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" name="Google Shape;704;p20"/>
            <p:cNvSpPr/>
            <p:nvPr/>
          </p:nvSpPr>
          <p:spPr>
            <a:xfrm flipH="1">
              <a:off x="3742560" y="463536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82" name="Google Shape;705;p20"/>
          <p:cNvGrpSpPr/>
          <p:nvPr/>
        </p:nvGrpSpPr>
        <p:grpSpPr>
          <a:xfrm>
            <a:off x="8409960" y="4623120"/>
            <a:ext cx="474120" cy="299520"/>
            <a:chOff x="8409960" y="4623120"/>
            <a:chExt cx="474120" cy="299520"/>
          </a:xfrm>
        </p:grpSpPr>
        <p:sp>
          <p:nvSpPr>
            <p:cNvPr id="883" name="Google Shape;706;p20"/>
            <p:cNvSpPr/>
            <p:nvPr/>
          </p:nvSpPr>
          <p:spPr>
            <a:xfrm flipH="1">
              <a:off x="8419680" y="46324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4" name="Google Shape;707;p20"/>
            <p:cNvSpPr/>
            <p:nvPr/>
          </p:nvSpPr>
          <p:spPr>
            <a:xfrm flipH="1">
              <a:off x="8409600" y="462312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85" name="Google Shape;708;p20"/>
          <p:cNvSpPr/>
          <p:nvPr/>
        </p:nvSpPr>
        <p:spPr>
          <a:xfrm flipH="1">
            <a:off x="393120" y="16448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86" name="Google Shape;709;p20"/>
          <p:cNvGrpSpPr/>
          <p:nvPr/>
        </p:nvGrpSpPr>
        <p:grpSpPr>
          <a:xfrm>
            <a:off x="7867080" y="-1074600"/>
            <a:ext cx="2459520" cy="1915200"/>
            <a:chOff x="7867080" y="-1074600"/>
            <a:chExt cx="2459520" cy="1915200"/>
          </a:xfrm>
        </p:grpSpPr>
        <p:sp>
          <p:nvSpPr>
            <p:cNvPr id="887" name="Google Shape;710;p20"/>
            <p:cNvSpPr/>
            <p:nvPr/>
          </p:nvSpPr>
          <p:spPr>
            <a:xfrm rot="16200000" flipV="1">
              <a:off x="8139240" y="-134640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" name="Google Shape;711;p20"/>
            <p:cNvSpPr/>
            <p:nvPr/>
          </p:nvSpPr>
          <p:spPr>
            <a:xfrm rot="16200000" flipV="1">
              <a:off x="8244360" y="-96372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" name="Google Shape;712;p20"/>
            <p:cNvSpPr/>
            <p:nvPr/>
          </p:nvSpPr>
          <p:spPr>
            <a:xfrm rot="16200000" flipV="1">
              <a:off x="8357400" y="-45108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90" name="Google Shape;713;p20"/>
          <p:cNvSpPr/>
          <p:nvPr/>
        </p:nvSpPr>
        <p:spPr>
          <a:xfrm flipH="1">
            <a:off x="7866360" y="47196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91" name="Google Shape;714;p20"/>
          <p:cNvGrpSpPr/>
          <p:nvPr/>
        </p:nvGrpSpPr>
        <p:grpSpPr>
          <a:xfrm>
            <a:off x="-1341000" y="3558600"/>
            <a:ext cx="2408040" cy="2408040"/>
            <a:chOff x="-1341000" y="3558600"/>
            <a:chExt cx="2408040" cy="2408040"/>
          </a:xfrm>
        </p:grpSpPr>
        <p:sp>
          <p:nvSpPr>
            <p:cNvPr id="892" name="Google Shape;715;p20"/>
            <p:cNvSpPr/>
            <p:nvPr/>
          </p:nvSpPr>
          <p:spPr>
            <a:xfrm rot="13500000">
              <a:off x="-1027800" y="395064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3" name="Google Shape;716;p20"/>
            <p:cNvSpPr/>
            <p:nvPr/>
          </p:nvSpPr>
          <p:spPr>
            <a:xfrm rot="13500000">
              <a:off x="-1090440" y="417744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4" name="Google Shape;717;p20"/>
            <p:cNvSpPr/>
            <p:nvPr/>
          </p:nvSpPr>
          <p:spPr>
            <a:xfrm rot="13500000">
              <a:off x="-1150200" y="44442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5" name="Google Shape;718;p20"/>
            <p:cNvSpPr/>
            <p:nvPr/>
          </p:nvSpPr>
          <p:spPr>
            <a:xfrm rot="13500000">
              <a:off x="-257040" y="463968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96" name="Google Shape;719;p20"/>
          <p:cNvSpPr/>
          <p:nvPr/>
        </p:nvSpPr>
        <p:spPr>
          <a:xfrm>
            <a:off x="5925240" y="4699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97" name="Google Shape;720;p20"/>
          <p:cNvGrpSpPr/>
          <p:nvPr/>
        </p:nvGrpSpPr>
        <p:grpSpPr>
          <a:xfrm>
            <a:off x="621720" y="397080"/>
            <a:ext cx="308520" cy="304920"/>
            <a:chOff x="621720" y="397080"/>
            <a:chExt cx="308520" cy="304920"/>
          </a:xfrm>
        </p:grpSpPr>
        <p:sp>
          <p:nvSpPr>
            <p:cNvPr id="898" name="Google Shape;721;p20"/>
            <p:cNvSpPr/>
            <p:nvPr/>
          </p:nvSpPr>
          <p:spPr>
            <a:xfrm>
              <a:off x="621720" y="39708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9" name="Google Shape;722;p20"/>
            <p:cNvSpPr/>
            <p:nvPr/>
          </p:nvSpPr>
          <p:spPr>
            <a:xfrm>
              <a:off x="705600" y="47916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0" name="Google Shape;723;p20"/>
            <p:cNvSpPr/>
            <p:nvPr/>
          </p:nvSpPr>
          <p:spPr>
            <a:xfrm>
              <a:off x="797040" y="5086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1" name="Google Shape;724;p20"/>
            <p:cNvSpPr/>
            <p:nvPr/>
          </p:nvSpPr>
          <p:spPr>
            <a:xfrm>
              <a:off x="754200" y="5144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2" name="Google Shape;725;p20"/>
            <p:cNvSpPr/>
            <p:nvPr/>
          </p:nvSpPr>
          <p:spPr>
            <a:xfrm>
              <a:off x="739080" y="5626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3" name="Google Shape;726;p20"/>
            <p:cNvSpPr/>
            <p:nvPr/>
          </p:nvSpPr>
          <p:spPr>
            <a:xfrm>
              <a:off x="778320" y="5907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4" name="Google Shape;727;p20"/>
            <p:cNvSpPr/>
            <p:nvPr/>
          </p:nvSpPr>
          <p:spPr>
            <a:xfrm>
              <a:off x="822960" y="55368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5" name="Google Shape;728;p20"/>
            <p:cNvSpPr/>
            <p:nvPr/>
          </p:nvSpPr>
          <p:spPr>
            <a:xfrm>
              <a:off x="783720" y="5443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06" name="Google Shape;729;p20"/>
          <p:cNvSpPr/>
          <p:nvPr/>
        </p:nvSpPr>
        <p:spPr>
          <a:xfrm>
            <a:off x="318600" y="27313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07" name="Google Shape;730;p20"/>
          <p:cNvGrpSpPr/>
          <p:nvPr/>
        </p:nvGrpSpPr>
        <p:grpSpPr>
          <a:xfrm>
            <a:off x="8577720" y="1141560"/>
            <a:ext cx="306720" cy="304920"/>
            <a:chOff x="8577720" y="1141560"/>
            <a:chExt cx="306720" cy="304920"/>
          </a:xfrm>
        </p:grpSpPr>
        <p:sp>
          <p:nvSpPr>
            <p:cNvPr id="908" name="Google Shape;731;p20"/>
            <p:cNvSpPr/>
            <p:nvPr/>
          </p:nvSpPr>
          <p:spPr>
            <a:xfrm>
              <a:off x="8577720" y="114156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9" name="Google Shape;732;p20"/>
            <p:cNvSpPr/>
            <p:nvPr/>
          </p:nvSpPr>
          <p:spPr>
            <a:xfrm>
              <a:off x="8661600" y="12254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Google Shape;733;p20"/>
            <p:cNvSpPr/>
            <p:nvPr/>
          </p:nvSpPr>
          <p:spPr>
            <a:xfrm>
              <a:off x="8752680" y="12531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Google Shape;734;p20"/>
            <p:cNvSpPr/>
            <p:nvPr/>
          </p:nvSpPr>
          <p:spPr>
            <a:xfrm>
              <a:off x="8709840" y="12607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2" name="Google Shape;735;p20"/>
            <p:cNvSpPr/>
            <p:nvPr/>
          </p:nvSpPr>
          <p:spPr>
            <a:xfrm>
              <a:off x="8695080" y="13071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3" name="Google Shape;736;p20"/>
            <p:cNvSpPr/>
            <p:nvPr/>
          </p:nvSpPr>
          <p:spPr>
            <a:xfrm>
              <a:off x="8733960" y="13352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4" name="Google Shape;737;p20"/>
            <p:cNvSpPr/>
            <p:nvPr/>
          </p:nvSpPr>
          <p:spPr>
            <a:xfrm>
              <a:off x="8776800" y="12978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5" name="Google Shape;738;p20"/>
            <p:cNvSpPr/>
            <p:nvPr/>
          </p:nvSpPr>
          <p:spPr>
            <a:xfrm>
              <a:off x="8737920" y="12884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16" name="Google Shape;739;p20"/>
          <p:cNvSpPr/>
          <p:nvPr/>
        </p:nvSpPr>
        <p:spPr>
          <a:xfrm>
            <a:off x="8579520" y="308484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5" name="PlaceHolder 2"/>
          <p:cNvSpPr>
            <a:spLocks noGrp="1"/>
          </p:cNvSpPr>
          <p:nvPr>
            <p:ph type="title"/>
          </p:nvPr>
        </p:nvSpPr>
        <p:spPr>
          <a:xfrm>
            <a:off x="1101240" y="1877400"/>
            <a:ext cx="19857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6" name="PlaceHolder 3"/>
          <p:cNvSpPr>
            <a:spLocks noGrp="1"/>
          </p:cNvSpPr>
          <p:nvPr>
            <p:ph type="title"/>
          </p:nvPr>
        </p:nvSpPr>
        <p:spPr>
          <a:xfrm>
            <a:off x="3390840" y="1877400"/>
            <a:ext cx="23619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7" name="PlaceHolder 4"/>
          <p:cNvSpPr>
            <a:spLocks noGrp="1"/>
          </p:cNvSpPr>
          <p:nvPr>
            <p:ph type="title"/>
          </p:nvPr>
        </p:nvSpPr>
        <p:spPr>
          <a:xfrm>
            <a:off x="1101240" y="3615480"/>
            <a:ext cx="19857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8" name="PlaceHolder 5"/>
          <p:cNvSpPr>
            <a:spLocks noGrp="1"/>
          </p:cNvSpPr>
          <p:nvPr>
            <p:ph type="title"/>
          </p:nvPr>
        </p:nvSpPr>
        <p:spPr>
          <a:xfrm>
            <a:off x="3474000" y="3615480"/>
            <a:ext cx="219492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9" name="PlaceHolder 6"/>
          <p:cNvSpPr>
            <a:spLocks noGrp="1"/>
          </p:cNvSpPr>
          <p:nvPr>
            <p:ph type="title"/>
          </p:nvPr>
        </p:nvSpPr>
        <p:spPr>
          <a:xfrm>
            <a:off x="6023880" y="1877400"/>
            <a:ext cx="205020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60" name="PlaceHolder 7"/>
          <p:cNvSpPr>
            <a:spLocks noGrp="1"/>
          </p:cNvSpPr>
          <p:nvPr>
            <p:ph type="title"/>
          </p:nvPr>
        </p:nvSpPr>
        <p:spPr>
          <a:xfrm>
            <a:off x="6056640" y="3615480"/>
            <a:ext cx="19857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61" name="Google Shape;754;p21"/>
          <p:cNvSpPr/>
          <p:nvPr/>
        </p:nvSpPr>
        <p:spPr>
          <a:xfrm flipH="1">
            <a:off x="7850880" y="425124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Google Shape;755;p21"/>
          <p:cNvSpPr/>
          <p:nvPr/>
        </p:nvSpPr>
        <p:spPr>
          <a:xfrm flipH="1">
            <a:off x="-2480040" y="-123408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63" name="Google Shape;756;p21"/>
          <p:cNvGrpSpPr/>
          <p:nvPr/>
        </p:nvGrpSpPr>
        <p:grpSpPr>
          <a:xfrm>
            <a:off x="-1130760" y="3649680"/>
            <a:ext cx="2165040" cy="2165040"/>
            <a:chOff x="-1130760" y="3649680"/>
            <a:chExt cx="2165040" cy="2165040"/>
          </a:xfrm>
        </p:grpSpPr>
        <p:sp>
          <p:nvSpPr>
            <p:cNvPr id="964" name="Google Shape;757;p21"/>
            <p:cNvSpPr/>
            <p:nvPr/>
          </p:nvSpPr>
          <p:spPr>
            <a:xfrm rot="8100000" flipV="1">
              <a:off x="-718560" y="3871440"/>
              <a:ext cx="134064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5" name="Google Shape;758;p21"/>
            <p:cNvSpPr/>
            <p:nvPr/>
          </p:nvSpPr>
          <p:spPr>
            <a:xfrm rot="8100000" flipV="1">
              <a:off x="-574920" y="4214160"/>
              <a:ext cx="109188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" name="Google Shape;759;p21"/>
            <p:cNvSpPr/>
            <p:nvPr/>
          </p:nvSpPr>
          <p:spPr>
            <a:xfrm rot="8100000" flipV="1">
              <a:off x="-232560" y="463284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67" name="Google Shape;760;p21"/>
          <p:cNvSpPr/>
          <p:nvPr/>
        </p:nvSpPr>
        <p:spPr>
          <a:xfrm>
            <a:off x="340560" y="19620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8" name="Google Shape;761;p21"/>
          <p:cNvSpPr/>
          <p:nvPr/>
        </p:nvSpPr>
        <p:spPr>
          <a:xfrm flipH="1">
            <a:off x="336240" y="18543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69" name="Google Shape;762;p21"/>
          <p:cNvGrpSpPr/>
          <p:nvPr/>
        </p:nvGrpSpPr>
        <p:grpSpPr>
          <a:xfrm>
            <a:off x="254520" y="2898720"/>
            <a:ext cx="474120" cy="299520"/>
            <a:chOff x="254520" y="2898720"/>
            <a:chExt cx="474120" cy="299520"/>
          </a:xfrm>
        </p:grpSpPr>
        <p:sp>
          <p:nvSpPr>
            <p:cNvPr id="970" name="Google Shape;763;p21"/>
            <p:cNvSpPr/>
            <p:nvPr/>
          </p:nvSpPr>
          <p:spPr>
            <a:xfrm flipH="1">
              <a:off x="263880" y="29080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" name="Google Shape;764;p21"/>
            <p:cNvSpPr/>
            <p:nvPr/>
          </p:nvSpPr>
          <p:spPr>
            <a:xfrm flipH="1">
              <a:off x="254160" y="289872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2" name="Google Shape;765;p21"/>
          <p:cNvSpPr/>
          <p:nvPr/>
        </p:nvSpPr>
        <p:spPr>
          <a:xfrm flipH="1">
            <a:off x="8423280" y="14943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Google Shape;766;p21"/>
          <p:cNvSpPr/>
          <p:nvPr/>
        </p:nvSpPr>
        <p:spPr>
          <a:xfrm flipH="1">
            <a:off x="8151120" y="47977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74" name="Google Shape;767;p21"/>
          <p:cNvGrpSpPr/>
          <p:nvPr/>
        </p:nvGrpSpPr>
        <p:grpSpPr>
          <a:xfrm>
            <a:off x="8577720" y="246960"/>
            <a:ext cx="306720" cy="304920"/>
            <a:chOff x="8577720" y="246960"/>
            <a:chExt cx="306720" cy="304920"/>
          </a:xfrm>
        </p:grpSpPr>
        <p:sp>
          <p:nvSpPr>
            <p:cNvPr id="975" name="Google Shape;768;p21"/>
            <p:cNvSpPr/>
            <p:nvPr/>
          </p:nvSpPr>
          <p:spPr>
            <a:xfrm>
              <a:off x="8577720" y="24696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6" name="Google Shape;769;p21"/>
            <p:cNvSpPr/>
            <p:nvPr/>
          </p:nvSpPr>
          <p:spPr>
            <a:xfrm>
              <a:off x="8661600" y="3308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" name="Google Shape;770;p21"/>
            <p:cNvSpPr/>
            <p:nvPr/>
          </p:nvSpPr>
          <p:spPr>
            <a:xfrm>
              <a:off x="8752680" y="358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" name="Google Shape;771;p21"/>
            <p:cNvSpPr/>
            <p:nvPr/>
          </p:nvSpPr>
          <p:spPr>
            <a:xfrm>
              <a:off x="8709840" y="3661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Google Shape;772;p21"/>
            <p:cNvSpPr/>
            <p:nvPr/>
          </p:nvSpPr>
          <p:spPr>
            <a:xfrm>
              <a:off x="8695080" y="4125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Google Shape;773;p21"/>
            <p:cNvSpPr/>
            <p:nvPr/>
          </p:nvSpPr>
          <p:spPr>
            <a:xfrm>
              <a:off x="8733960" y="4406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1" name="Google Shape;774;p21"/>
            <p:cNvSpPr/>
            <p:nvPr/>
          </p:nvSpPr>
          <p:spPr>
            <a:xfrm>
              <a:off x="8776800" y="4032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2" name="Google Shape;775;p21"/>
            <p:cNvSpPr/>
            <p:nvPr/>
          </p:nvSpPr>
          <p:spPr>
            <a:xfrm>
              <a:off x="8737920" y="3938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83" name="Google Shape;776;p21"/>
          <p:cNvSpPr/>
          <p:nvPr/>
        </p:nvSpPr>
        <p:spPr>
          <a:xfrm>
            <a:off x="8577720" y="303480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4" name="Google Shape;777;p21"/>
          <p:cNvSpPr/>
          <p:nvPr/>
        </p:nvSpPr>
        <p:spPr>
          <a:xfrm flipH="1">
            <a:off x="3086280" y="47631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PlaceHolder 1"/>
          <p:cNvSpPr>
            <a:spLocks noGrp="1"/>
          </p:cNvSpPr>
          <p:nvPr>
            <p:ph type="title"/>
          </p:nvPr>
        </p:nvSpPr>
        <p:spPr>
          <a:xfrm>
            <a:off x="2391840" y="3259080"/>
            <a:ext cx="4359960" cy="531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23" name="Google Shape;438;p14"/>
          <p:cNvSpPr/>
          <p:nvPr/>
        </p:nvSpPr>
        <p:spPr>
          <a:xfrm flipH="1">
            <a:off x="7278120" y="441756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Google Shape;439;p14"/>
          <p:cNvSpPr/>
          <p:nvPr/>
        </p:nvSpPr>
        <p:spPr>
          <a:xfrm flipH="1">
            <a:off x="-2842920" y="-43128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25" name="Google Shape;440;p14"/>
          <p:cNvGrpSpPr/>
          <p:nvPr/>
        </p:nvGrpSpPr>
        <p:grpSpPr>
          <a:xfrm>
            <a:off x="1477080" y="3821040"/>
            <a:ext cx="306720" cy="304920"/>
            <a:chOff x="1477080" y="3821040"/>
            <a:chExt cx="306720" cy="304920"/>
          </a:xfrm>
        </p:grpSpPr>
        <p:sp>
          <p:nvSpPr>
            <p:cNvPr id="1026" name="Google Shape;441;p14"/>
            <p:cNvSpPr/>
            <p:nvPr/>
          </p:nvSpPr>
          <p:spPr>
            <a:xfrm flipH="1">
              <a:off x="1477080" y="382104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7" name="Google Shape;442;p14"/>
            <p:cNvSpPr/>
            <p:nvPr/>
          </p:nvSpPr>
          <p:spPr>
            <a:xfrm flipH="1">
              <a:off x="1531080" y="390492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8" name="Google Shape;443;p14"/>
            <p:cNvSpPr/>
            <p:nvPr/>
          </p:nvSpPr>
          <p:spPr>
            <a:xfrm flipH="1">
              <a:off x="1590120" y="39326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9" name="Google Shape;444;p14"/>
            <p:cNvSpPr/>
            <p:nvPr/>
          </p:nvSpPr>
          <p:spPr>
            <a:xfrm flipH="1">
              <a:off x="1632600" y="394020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0" name="Google Shape;445;p14"/>
            <p:cNvSpPr/>
            <p:nvPr/>
          </p:nvSpPr>
          <p:spPr>
            <a:xfrm flipH="1">
              <a:off x="1650240" y="39866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" name="Google Shape;446;p14"/>
            <p:cNvSpPr/>
            <p:nvPr/>
          </p:nvSpPr>
          <p:spPr>
            <a:xfrm flipH="1">
              <a:off x="1611000" y="40147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" name="Google Shape;447;p14"/>
            <p:cNvSpPr/>
            <p:nvPr/>
          </p:nvSpPr>
          <p:spPr>
            <a:xfrm flipH="1">
              <a:off x="1565640" y="39776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3" name="Google Shape;448;p14"/>
            <p:cNvSpPr/>
            <p:nvPr/>
          </p:nvSpPr>
          <p:spPr>
            <a:xfrm flipH="1">
              <a:off x="1604880" y="39682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34" name="Google Shape;449;p14"/>
          <p:cNvGrpSpPr/>
          <p:nvPr/>
        </p:nvGrpSpPr>
        <p:grpSpPr>
          <a:xfrm>
            <a:off x="619200" y="3008160"/>
            <a:ext cx="474120" cy="299520"/>
            <a:chOff x="619200" y="3008160"/>
            <a:chExt cx="474120" cy="299520"/>
          </a:xfrm>
        </p:grpSpPr>
        <p:sp>
          <p:nvSpPr>
            <p:cNvPr id="1035" name="Google Shape;450;p14"/>
            <p:cNvSpPr/>
            <p:nvPr/>
          </p:nvSpPr>
          <p:spPr>
            <a:xfrm flipH="1">
              <a:off x="628920" y="301752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6" name="Google Shape;451;p14"/>
            <p:cNvSpPr/>
            <p:nvPr/>
          </p:nvSpPr>
          <p:spPr>
            <a:xfrm flipH="1">
              <a:off x="618840" y="300816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37" name="Google Shape;452;p14"/>
          <p:cNvSpPr/>
          <p:nvPr/>
        </p:nvSpPr>
        <p:spPr>
          <a:xfrm flipH="1">
            <a:off x="7610760" y="340020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38" name="Google Shape;453;p14"/>
          <p:cNvGrpSpPr/>
          <p:nvPr/>
        </p:nvGrpSpPr>
        <p:grpSpPr>
          <a:xfrm>
            <a:off x="-459720" y="3820680"/>
            <a:ext cx="2299680" cy="1685520"/>
            <a:chOff x="-459720" y="3820680"/>
            <a:chExt cx="2299680" cy="1685520"/>
          </a:xfrm>
        </p:grpSpPr>
        <p:sp>
          <p:nvSpPr>
            <p:cNvPr id="1039" name="Google Shape;454;p14"/>
            <p:cNvSpPr/>
            <p:nvPr/>
          </p:nvSpPr>
          <p:spPr>
            <a:xfrm flipV="1">
              <a:off x="-385560" y="3820320"/>
              <a:ext cx="2225880" cy="153756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0" name="Google Shape;455;p14"/>
            <p:cNvSpPr/>
            <p:nvPr/>
          </p:nvSpPr>
          <p:spPr>
            <a:xfrm flipV="1">
              <a:off x="-459360" y="3942360"/>
              <a:ext cx="2159640" cy="148248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1" name="Google Shape;456;p14"/>
            <p:cNvSpPr/>
            <p:nvPr/>
          </p:nvSpPr>
          <p:spPr>
            <a:xfrm flipV="1">
              <a:off x="-374760" y="4214880"/>
              <a:ext cx="1729080" cy="121752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2" name="Google Shape;457;p14"/>
            <p:cNvSpPr/>
            <p:nvPr/>
          </p:nvSpPr>
          <p:spPr>
            <a:xfrm flipV="1">
              <a:off x="-315720" y="4395240"/>
              <a:ext cx="1464120" cy="101880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3" name="Google Shape;458;p14"/>
            <p:cNvSpPr/>
            <p:nvPr/>
          </p:nvSpPr>
          <p:spPr>
            <a:xfrm flipV="1">
              <a:off x="-128160" y="4829400"/>
              <a:ext cx="956520" cy="67680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44" name="Google Shape;459;p14"/>
          <p:cNvGrpSpPr/>
          <p:nvPr/>
        </p:nvGrpSpPr>
        <p:grpSpPr>
          <a:xfrm>
            <a:off x="8107920" y="-837720"/>
            <a:ext cx="1998360" cy="2151720"/>
            <a:chOff x="8107920" y="-837720"/>
            <a:chExt cx="1998360" cy="2151720"/>
          </a:xfrm>
        </p:grpSpPr>
        <p:sp>
          <p:nvSpPr>
            <p:cNvPr id="1045" name="Google Shape;460;p14"/>
            <p:cNvSpPr/>
            <p:nvPr/>
          </p:nvSpPr>
          <p:spPr>
            <a:xfrm rot="1707600">
              <a:off x="8436600" y="-62208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6" name="Google Shape;461;p14"/>
            <p:cNvSpPr/>
            <p:nvPr/>
          </p:nvSpPr>
          <p:spPr>
            <a:xfrm rot="1707600">
              <a:off x="8557200" y="-275760"/>
              <a:ext cx="109224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7" name="Google Shape;462;p14"/>
            <p:cNvSpPr/>
            <p:nvPr/>
          </p:nvSpPr>
          <p:spPr>
            <a:xfrm rot="1707600">
              <a:off x="8689680" y="17244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48" name="Google Shape;463;p14"/>
          <p:cNvGrpSpPr/>
          <p:nvPr/>
        </p:nvGrpSpPr>
        <p:grpSpPr>
          <a:xfrm>
            <a:off x="5387400" y="576720"/>
            <a:ext cx="474120" cy="299520"/>
            <a:chOff x="5387400" y="576720"/>
            <a:chExt cx="474120" cy="299520"/>
          </a:xfrm>
        </p:grpSpPr>
        <p:sp>
          <p:nvSpPr>
            <p:cNvPr id="1049" name="Google Shape;464;p14"/>
            <p:cNvSpPr/>
            <p:nvPr/>
          </p:nvSpPr>
          <p:spPr>
            <a:xfrm flipH="1">
              <a:off x="5397120" y="5860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0" name="Google Shape;465;p14"/>
            <p:cNvSpPr/>
            <p:nvPr/>
          </p:nvSpPr>
          <p:spPr>
            <a:xfrm flipH="1">
              <a:off x="5387040" y="57672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1" name="Google Shape;466;p14"/>
          <p:cNvSpPr/>
          <p:nvPr/>
        </p:nvSpPr>
        <p:spPr>
          <a:xfrm flipH="1">
            <a:off x="8652960" y="35240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Google Shape;467;p14"/>
          <p:cNvSpPr/>
          <p:nvPr/>
        </p:nvSpPr>
        <p:spPr>
          <a:xfrm flipH="1">
            <a:off x="1753560" y="1954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Google Shape;468;p14"/>
          <p:cNvSpPr/>
          <p:nvPr/>
        </p:nvSpPr>
        <p:spPr>
          <a:xfrm flipH="1">
            <a:off x="7524360" y="5767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Google Shape;469;p14"/>
          <p:cNvSpPr/>
          <p:nvPr/>
        </p:nvSpPr>
        <p:spPr>
          <a:xfrm flipH="1">
            <a:off x="533160" y="20386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Google Shape;470;p14"/>
          <p:cNvSpPr/>
          <p:nvPr/>
        </p:nvSpPr>
        <p:spPr>
          <a:xfrm flipH="1">
            <a:off x="4718160" y="451188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Google Shape;471;p14"/>
          <p:cNvSpPr/>
          <p:nvPr/>
        </p:nvSpPr>
        <p:spPr>
          <a:xfrm flipH="1">
            <a:off x="2839320" y="5749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57" name="Google Shape;472;p14"/>
          <p:cNvGrpSpPr/>
          <p:nvPr/>
        </p:nvGrpSpPr>
        <p:grpSpPr>
          <a:xfrm>
            <a:off x="7949160" y="2354400"/>
            <a:ext cx="474120" cy="299520"/>
            <a:chOff x="7949160" y="2354400"/>
            <a:chExt cx="474120" cy="299520"/>
          </a:xfrm>
        </p:grpSpPr>
        <p:sp>
          <p:nvSpPr>
            <p:cNvPr id="1058" name="Google Shape;473;p14"/>
            <p:cNvSpPr/>
            <p:nvPr/>
          </p:nvSpPr>
          <p:spPr>
            <a:xfrm flipH="1">
              <a:off x="7958520" y="236376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" name="Google Shape;474;p14"/>
            <p:cNvSpPr/>
            <p:nvPr/>
          </p:nvSpPr>
          <p:spPr>
            <a:xfrm flipH="1">
              <a:off x="7948800" y="235440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0" name="Google Shape;475;p14"/>
          <p:cNvSpPr/>
          <p:nvPr/>
        </p:nvSpPr>
        <p:spPr>
          <a:xfrm flipH="1">
            <a:off x="6556680" y="43318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1" name="Google Shape;476;p14"/>
          <p:cNvSpPr/>
          <p:nvPr/>
        </p:nvSpPr>
        <p:spPr>
          <a:xfrm flipH="1">
            <a:off x="2947320" y="447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2" name="Google Shape;477;p14"/>
          <p:cNvSpPr/>
          <p:nvPr/>
        </p:nvSpPr>
        <p:spPr>
          <a:xfrm flipH="1">
            <a:off x="4126320" y="6300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PlaceHolder 1"/>
          <p:cNvSpPr>
            <a:spLocks noGrp="1"/>
          </p:cNvSpPr>
          <p:nvPr>
            <p:ph type="title"/>
          </p:nvPr>
        </p:nvSpPr>
        <p:spPr>
          <a:xfrm>
            <a:off x="1643040" y="436680"/>
            <a:ext cx="5857560" cy="1187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4297680" y="1418760"/>
            <a:ext cx="4125960" cy="156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39" name="Google Shape;781;p22"/>
          <p:cNvSpPr/>
          <p:nvPr/>
        </p:nvSpPr>
        <p:spPr>
          <a:xfrm flipH="1">
            <a:off x="-2555280" y="372816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40" name="Google Shape;782;p22"/>
          <p:cNvGrpSpPr/>
          <p:nvPr/>
        </p:nvGrpSpPr>
        <p:grpSpPr>
          <a:xfrm>
            <a:off x="3421080" y="794160"/>
            <a:ext cx="474120" cy="301320"/>
            <a:chOff x="3421080" y="794160"/>
            <a:chExt cx="474120" cy="301320"/>
          </a:xfrm>
        </p:grpSpPr>
        <p:sp>
          <p:nvSpPr>
            <p:cNvPr id="1141" name="Google Shape;783;p22"/>
            <p:cNvSpPr/>
            <p:nvPr/>
          </p:nvSpPr>
          <p:spPr>
            <a:xfrm flipH="1">
              <a:off x="3430800" y="80352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2" name="Google Shape;784;p22"/>
            <p:cNvSpPr/>
            <p:nvPr/>
          </p:nvSpPr>
          <p:spPr>
            <a:xfrm flipH="1">
              <a:off x="3420720" y="79416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43" name="Google Shape;785;p22"/>
          <p:cNvGrpSpPr/>
          <p:nvPr/>
        </p:nvGrpSpPr>
        <p:grpSpPr>
          <a:xfrm>
            <a:off x="4547520" y="4470840"/>
            <a:ext cx="474120" cy="299520"/>
            <a:chOff x="4547520" y="4470840"/>
            <a:chExt cx="474120" cy="299520"/>
          </a:xfrm>
        </p:grpSpPr>
        <p:sp>
          <p:nvSpPr>
            <p:cNvPr id="1144" name="Google Shape;786;p22"/>
            <p:cNvSpPr/>
            <p:nvPr/>
          </p:nvSpPr>
          <p:spPr>
            <a:xfrm flipH="1">
              <a:off x="4557240" y="447984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5" name="Google Shape;787;p22"/>
            <p:cNvSpPr/>
            <p:nvPr/>
          </p:nvSpPr>
          <p:spPr>
            <a:xfrm flipH="1">
              <a:off x="4547160" y="447084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46" name="Google Shape;788;p22"/>
          <p:cNvSpPr/>
          <p:nvPr/>
        </p:nvSpPr>
        <p:spPr>
          <a:xfrm flipH="1">
            <a:off x="2615760" y="44362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47" name="Google Shape;789;p22"/>
          <p:cNvGrpSpPr/>
          <p:nvPr/>
        </p:nvGrpSpPr>
        <p:grpSpPr>
          <a:xfrm>
            <a:off x="7333920" y="-769680"/>
            <a:ext cx="2459520" cy="1915200"/>
            <a:chOff x="7333920" y="-769680"/>
            <a:chExt cx="2459520" cy="1915200"/>
          </a:xfrm>
        </p:grpSpPr>
        <p:sp>
          <p:nvSpPr>
            <p:cNvPr id="1148" name="Google Shape;790;p22"/>
            <p:cNvSpPr/>
            <p:nvPr/>
          </p:nvSpPr>
          <p:spPr>
            <a:xfrm rot="16200000" flipV="1">
              <a:off x="7606080" y="-104148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9" name="Google Shape;791;p22"/>
            <p:cNvSpPr/>
            <p:nvPr/>
          </p:nvSpPr>
          <p:spPr>
            <a:xfrm rot="16200000" flipV="1">
              <a:off x="7710840" y="-65916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0" name="Google Shape;792;p22"/>
            <p:cNvSpPr/>
            <p:nvPr/>
          </p:nvSpPr>
          <p:spPr>
            <a:xfrm rot="16200000" flipV="1">
              <a:off x="7823880" y="-14616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51" name="Google Shape;793;p22"/>
          <p:cNvSpPr/>
          <p:nvPr/>
        </p:nvSpPr>
        <p:spPr>
          <a:xfrm flipH="1">
            <a:off x="8230680" y="17838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2" name="Google Shape;794;p22"/>
          <p:cNvSpPr/>
          <p:nvPr/>
        </p:nvSpPr>
        <p:spPr>
          <a:xfrm flipH="1">
            <a:off x="6881040" y="46846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53" name="Google Shape;795;p22"/>
          <p:cNvGrpSpPr/>
          <p:nvPr/>
        </p:nvGrpSpPr>
        <p:grpSpPr>
          <a:xfrm>
            <a:off x="-1341000" y="3558600"/>
            <a:ext cx="2408040" cy="2408040"/>
            <a:chOff x="-1341000" y="3558600"/>
            <a:chExt cx="2408040" cy="2408040"/>
          </a:xfrm>
        </p:grpSpPr>
        <p:sp>
          <p:nvSpPr>
            <p:cNvPr id="1154" name="Google Shape;796;p22"/>
            <p:cNvSpPr/>
            <p:nvPr/>
          </p:nvSpPr>
          <p:spPr>
            <a:xfrm rot="13500000">
              <a:off x="-1027800" y="395064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5" name="Google Shape;797;p22"/>
            <p:cNvSpPr/>
            <p:nvPr/>
          </p:nvSpPr>
          <p:spPr>
            <a:xfrm rot="13500000">
              <a:off x="-1090440" y="417744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6" name="Google Shape;798;p22"/>
            <p:cNvSpPr/>
            <p:nvPr/>
          </p:nvSpPr>
          <p:spPr>
            <a:xfrm rot="13500000">
              <a:off x="-1150200" y="44442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" name="Google Shape;799;p22"/>
            <p:cNvSpPr/>
            <p:nvPr/>
          </p:nvSpPr>
          <p:spPr>
            <a:xfrm rot="13500000">
              <a:off x="-257040" y="463968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58" name="Google Shape;800;p22"/>
          <p:cNvSpPr/>
          <p:nvPr/>
        </p:nvSpPr>
        <p:spPr>
          <a:xfrm>
            <a:off x="1573200" y="51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59" name="Google Shape;801;p22"/>
          <p:cNvGrpSpPr/>
          <p:nvPr/>
        </p:nvGrpSpPr>
        <p:grpSpPr>
          <a:xfrm>
            <a:off x="5528880" y="510840"/>
            <a:ext cx="306720" cy="304920"/>
            <a:chOff x="5528880" y="510840"/>
            <a:chExt cx="306720" cy="304920"/>
          </a:xfrm>
        </p:grpSpPr>
        <p:sp>
          <p:nvSpPr>
            <p:cNvPr id="1160" name="Google Shape;802;p22"/>
            <p:cNvSpPr/>
            <p:nvPr/>
          </p:nvSpPr>
          <p:spPr>
            <a:xfrm>
              <a:off x="5528880" y="51084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" name="Google Shape;803;p22"/>
            <p:cNvSpPr/>
            <p:nvPr/>
          </p:nvSpPr>
          <p:spPr>
            <a:xfrm>
              <a:off x="5612760" y="59436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" name="Google Shape;804;p22"/>
            <p:cNvSpPr/>
            <p:nvPr/>
          </p:nvSpPr>
          <p:spPr>
            <a:xfrm>
              <a:off x="5703840" y="6224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3" name="Google Shape;805;p22"/>
            <p:cNvSpPr/>
            <p:nvPr/>
          </p:nvSpPr>
          <p:spPr>
            <a:xfrm>
              <a:off x="5661000" y="62964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4" name="Google Shape;806;p22"/>
            <p:cNvSpPr/>
            <p:nvPr/>
          </p:nvSpPr>
          <p:spPr>
            <a:xfrm>
              <a:off x="5646240" y="6764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" name="Google Shape;807;p22"/>
            <p:cNvSpPr/>
            <p:nvPr/>
          </p:nvSpPr>
          <p:spPr>
            <a:xfrm>
              <a:off x="5685120" y="7041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" name="Google Shape;808;p22"/>
            <p:cNvSpPr/>
            <p:nvPr/>
          </p:nvSpPr>
          <p:spPr>
            <a:xfrm>
              <a:off x="5727960" y="6670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7" name="Google Shape;809;p22"/>
            <p:cNvSpPr/>
            <p:nvPr/>
          </p:nvSpPr>
          <p:spPr>
            <a:xfrm>
              <a:off x="5689080" y="6577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8" name="Google Shape;810;p22"/>
          <p:cNvGrpSpPr/>
          <p:nvPr/>
        </p:nvGrpSpPr>
        <p:grpSpPr>
          <a:xfrm>
            <a:off x="419760" y="1145880"/>
            <a:ext cx="308520" cy="304920"/>
            <a:chOff x="419760" y="1145880"/>
            <a:chExt cx="308520" cy="304920"/>
          </a:xfrm>
        </p:grpSpPr>
        <p:sp>
          <p:nvSpPr>
            <p:cNvPr id="1169" name="Google Shape;811;p22"/>
            <p:cNvSpPr/>
            <p:nvPr/>
          </p:nvSpPr>
          <p:spPr>
            <a:xfrm>
              <a:off x="419760" y="114588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0" name="Google Shape;812;p22"/>
            <p:cNvSpPr/>
            <p:nvPr/>
          </p:nvSpPr>
          <p:spPr>
            <a:xfrm>
              <a:off x="503640" y="122760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1" name="Google Shape;813;p22"/>
            <p:cNvSpPr/>
            <p:nvPr/>
          </p:nvSpPr>
          <p:spPr>
            <a:xfrm>
              <a:off x="594720" y="12574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Google Shape;814;p22"/>
            <p:cNvSpPr/>
            <p:nvPr/>
          </p:nvSpPr>
          <p:spPr>
            <a:xfrm>
              <a:off x="551880" y="12632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3" name="Google Shape;815;p22"/>
            <p:cNvSpPr/>
            <p:nvPr/>
          </p:nvSpPr>
          <p:spPr>
            <a:xfrm>
              <a:off x="537120" y="13114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4" name="Google Shape;816;p22"/>
            <p:cNvSpPr/>
            <p:nvPr/>
          </p:nvSpPr>
          <p:spPr>
            <a:xfrm>
              <a:off x="576000" y="13395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" name="Google Shape;817;p22"/>
            <p:cNvSpPr/>
            <p:nvPr/>
          </p:nvSpPr>
          <p:spPr>
            <a:xfrm>
              <a:off x="620640" y="130212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" name="Google Shape;818;p22"/>
            <p:cNvSpPr/>
            <p:nvPr/>
          </p:nvSpPr>
          <p:spPr>
            <a:xfrm>
              <a:off x="581760" y="12927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77" name="Google Shape;819;p22"/>
          <p:cNvSpPr/>
          <p:nvPr/>
        </p:nvSpPr>
        <p:spPr>
          <a:xfrm>
            <a:off x="8272440" y="428400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8" name="Google Shape;820;p22"/>
          <p:cNvSpPr/>
          <p:nvPr/>
        </p:nvSpPr>
        <p:spPr>
          <a:xfrm>
            <a:off x="568440" y="317196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17" name="Google Shape;194;p6"/>
          <p:cNvSpPr/>
          <p:nvPr/>
        </p:nvSpPr>
        <p:spPr>
          <a:xfrm flipH="1">
            <a:off x="7850880" y="425124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8" name="Google Shape;195;p6"/>
          <p:cNvSpPr/>
          <p:nvPr/>
        </p:nvSpPr>
        <p:spPr>
          <a:xfrm flipH="1">
            <a:off x="-2480040" y="-123408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19" name="Google Shape;196;p6"/>
          <p:cNvGrpSpPr/>
          <p:nvPr/>
        </p:nvGrpSpPr>
        <p:grpSpPr>
          <a:xfrm>
            <a:off x="-1130760" y="3649680"/>
            <a:ext cx="2165040" cy="2165040"/>
            <a:chOff x="-1130760" y="3649680"/>
            <a:chExt cx="2165040" cy="2165040"/>
          </a:xfrm>
        </p:grpSpPr>
        <p:sp>
          <p:nvSpPr>
            <p:cNvPr id="1220" name="Google Shape;197;p6"/>
            <p:cNvSpPr/>
            <p:nvPr/>
          </p:nvSpPr>
          <p:spPr>
            <a:xfrm rot="8100000" flipV="1">
              <a:off x="-718560" y="3871440"/>
              <a:ext cx="134064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1" name="Google Shape;198;p6"/>
            <p:cNvSpPr/>
            <p:nvPr/>
          </p:nvSpPr>
          <p:spPr>
            <a:xfrm rot="8100000" flipV="1">
              <a:off x="-574920" y="4214160"/>
              <a:ext cx="109188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2" name="Google Shape;199;p6"/>
            <p:cNvSpPr/>
            <p:nvPr/>
          </p:nvSpPr>
          <p:spPr>
            <a:xfrm rot="8100000" flipV="1">
              <a:off x="-232560" y="463284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23" name="Google Shape;200;p6"/>
          <p:cNvSpPr/>
          <p:nvPr/>
        </p:nvSpPr>
        <p:spPr>
          <a:xfrm>
            <a:off x="340560" y="19620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4" name="Google Shape;201;p6"/>
          <p:cNvSpPr/>
          <p:nvPr/>
        </p:nvSpPr>
        <p:spPr>
          <a:xfrm flipH="1">
            <a:off x="2376000" y="47318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5" name="Google Shape;202;p6"/>
          <p:cNvSpPr/>
          <p:nvPr/>
        </p:nvSpPr>
        <p:spPr>
          <a:xfrm flipH="1">
            <a:off x="339480" y="17002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26" name="Google Shape;203;p6"/>
          <p:cNvGrpSpPr/>
          <p:nvPr/>
        </p:nvGrpSpPr>
        <p:grpSpPr>
          <a:xfrm>
            <a:off x="-114480" y="3244680"/>
            <a:ext cx="474120" cy="299520"/>
            <a:chOff x="-114480" y="3244680"/>
            <a:chExt cx="474120" cy="299520"/>
          </a:xfrm>
        </p:grpSpPr>
        <p:sp>
          <p:nvSpPr>
            <p:cNvPr id="1227" name="Google Shape;204;p6"/>
            <p:cNvSpPr/>
            <p:nvPr/>
          </p:nvSpPr>
          <p:spPr>
            <a:xfrm flipH="1">
              <a:off x="-104760" y="325404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8" name="Google Shape;205;p6"/>
            <p:cNvSpPr/>
            <p:nvPr/>
          </p:nvSpPr>
          <p:spPr>
            <a:xfrm flipH="1">
              <a:off x="-114840" y="324468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29" name="Google Shape;206;p6"/>
          <p:cNvSpPr/>
          <p:nvPr/>
        </p:nvSpPr>
        <p:spPr>
          <a:xfrm flipH="1">
            <a:off x="8423280" y="15933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0" name="Google Shape;207;p6"/>
          <p:cNvSpPr/>
          <p:nvPr/>
        </p:nvSpPr>
        <p:spPr>
          <a:xfrm flipH="1">
            <a:off x="7327080" y="45702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31" name="Google Shape;208;p6"/>
          <p:cNvGrpSpPr/>
          <p:nvPr/>
        </p:nvGrpSpPr>
        <p:grpSpPr>
          <a:xfrm>
            <a:off x="8577720" y="246960"/>
            <a:ext cx="306720" cy="304920"/>
            <a:chOff x="8577720" y="246960"/>
            <a:chExt cx="306720" cy="304920"/>
          </a:xfrm>
        </p:grpSpPr>
        <p:sp>
          <p:nvSpPr>
            <p:cNvPr id="1232" name="Google Shape;209;p6"/>
            <p:cNvSpPr/>
            <p:nvPr/>
          </p:nvSpPr>
          <p:spPr>
            <a:xfrm>
              <a:off x="8577720" y="24696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3" name="Google Shape;210;p6"/>
            <p:cNvSpPr/>
            <p:nvPr/>
          </p:nvSpPr>
          <p:spPr>
            <a:xfrm>
              <a:off x="8661600" y="3308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4" name="Google Shape;211;p6"/>
            <p:cNvSpPr/>
            <p:nvPr/>
          </p:nvSpPr>
          <p:spPr>
            <a:xfrm>
              <a:off x="8752680" y="358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5" name="Google Shape;212;p6"/>
            <p:cNvSpPr/>
            <p:nvPr/>
          </p:nvSpPr>
          <p:spPr>
            <a:xfrm>
              <a:off x="8709840" y="3661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6" name="Google Shape;213;p6"/>
            <p:cNvSpPr/>
            <p:nvPr/>
          </p:nvSpPr>
          <p:spPr>
            <a:xfrm>
              <a:off x="8695080" y="4125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7" name="Google Shape;214;p6"/>
            <p:cNvSpPr/>
            <p:nvPr/>
          </p:nvSpPr>
          <p:spPr>
            <a:xfrm>
              <a:off x="8733960" y="4406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8" name="Google Shape;215;p6"/>
            <p:cNvSpPr/>
            <p:nvPr/>
          </p:nvSpPr>
          <p:spPr>
            <a:xfrm>
              <a:off x="8776800" y="4032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9" name="Google Shape;216;p6"/>
            <p:cNvSpPr/>
            <p:nvPr/>
          </p:nvSpPr>
          <p:spPr>
            <a:xfrm>
              <a:off x="8737920" y="3938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40" name="Google Shape;217;p6"/>
          <p:cNvSpPr/>
          <p:nvPr/>
        </p:nvSpPr>
        <p:spPr>
          <a:xfrm>
            <a:off x="8579520" y="313920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79" name="Google Shape;823;p23"/>
          <p:cNvSpPr/>
          <p:nvPr/>
        </p:nvSpPr>
        <p:spPr>
          <a:xfrm rot="10800000" flipH="1">
            <a:off x="-2479680" y="-123336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0" name="Google Shape;824;p23"/>
          <p:cNvSpPr/>
          <p:nvPr/>
        </p:nvSpPr>
        <p:spPr>
          <a:xfrm rot="10800000" flipH="1">
            <a:off x="7851240" y="425124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81" name="Google Shape;825;p23"/>
          <p:cNvGrpSpPr/>
          <p:nvPr/>
        </p:nvGrpSpPr>
        <p:grpSpPr>
          <a:xfrm>
            <a:off x="7994520" y="-696600"/>
            <a:ext cx="2165040" cy="2165040"/>
            <a:chOff x="7994520" y="-696600"/>
            <a:chExt cx="2165040" cy="2165040"/>
          </a:xfrm>
        </p:grpSpPr>
        <p:sp>
          <p:nvSpPr>
            <p:cNvPr id="1282" name="Google Shape;826;p23"/>
            <p:cNvSpPr/>
            <p:nvPr/>
          </p:nvSpPr>
          <p:spPr>
            <a:xfrm rot="18900000" flipV="1">
              <a:off x="8406720" y="-474480"/>
              <a:ext cx="134064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3" name="Google Shape;827;p23"/>
            <p:cNvSpPr/>
            <p:nvPr/>
          </p:nvSpPr>
          <p:spPr>
            <a:xfrm rot="18900000" flipV="1">
              <a:off x="8511840" y="-235080"/>
              <a:ext cx="109188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" name="Google Shape;828;p23"/>
            <p:cNvSpPr/>
            <p:nvPr/>
          </p:nvSpPr>
          <p:spPr>
            <a:xfrm rot="18900000" flipV="1">
              <a:off x="8614800" y="1512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85" name="Google Shape;829;p23"/>
          <p:cNvSpPr/>
          <p:nvPr/>
        </p:nvSpPr>
        <p:spPr>
          <a:xfrm rot="10800000">
            <a:off x="8385480" y="46195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6" name="Google Shape;830;p23"/>
          <p:cNvSpPr/>
          <p:nvPr/>
        </p:nvSpPr>
        <p:spPr>
          <a:xfrm rot="10800000" flipH="1">
            <a:off x="5788800" y="2016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7" name="Google Shape;831;p23"/>
          <p:cNvSpPr/>
          <p:nvPr/>
        </p:nvSpPr>
        <p:spPr>
          <a:xfrm rot="10800000" flipH="1">
            <a:off x="8582400" y="3989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8" name="Google Shape;832;p23"/>
          <p:cNvSpPr/>
          <p:nvPr/>
        </p:nvSpPr>
        <p:spPr>
          <a:xfrm rot="10800000" flipH="1">
            <a:off x="8460360" y="27374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89" name="Google Shape;833;p23"/>
          <p:cNvGrpSpPr/>
          <p:nvPr/>
        </p:nvGrpSpPr>
        <p:grpSpPr>
          <a:xfrm>
            <a:off x="8217000" y="1593360"/>
            <a:ext cx="474120" cy="299520"/>
            <a:chOff x="8217000" y="1593360"/>
            <a:chExt cx="474120" cy="299520"/>
          </a:xfrm>
        </p:grpSpPr>
        <p:sp>
          <p:nvSpPr>
            <p:cNvPr id="1290" name="Google Shape;834;p23"/>
            <p:cNvSpPr/>
            <p:nvPr/>
          </p:nvSpPr>
          <p:spPr>
            <a:xfrm flipH="1">
              <a:off x="8226720" y="160272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" name="Google Shape;835;p23"/>
            <p:cNvSpPr/>
            <p:nvPr/>
          </p:nvSpPr>
          <p:spPr>
            <a:xfrm flipH="1">
              <a:off x="8216640" y="159336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92" name="Google Shape;836;p23"/>
          <p:cNvSpPr/>
          <p:nvPr/>
        </p:nvSpPr>
        <p:spPr>
          <a:xfrm rot="10800000" flipH="1">
            <a:off x="528480" y="33336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3" name="Google Shape;837;p23"/>
          <p:cNvSpPr/>
          <p:nvPr/>
        </p:nvSpPr>
        <p:spPr>
          <a:xfrm rot="10800000" flipH="1">
            <a:off x="791280" y="2358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94" name="Google Shape;838;p23"/>
          <p:cNvGrpSpPr/>
          <p:nvPr/>
        </p:nvGrpSpPr>
        <p:grpSpPr>
          <a:xfrm>
            <a:off x="451800" y="4617720"/>
            <a:ext cx="306720" cy="304920"/>
            <a:chOff x="451800" y="4617720"/>
            <a:chExt cx="306720" cy="304920"/>
          </a:xfrm>
        </p:grpSpPr>
        <p:sp>
          <p:nvSpPr>
            <p:cNvPr id="1295" name="Google Shape;839;p23"/>
            <p:cNvSpPr/>
            <p:nvPr/>
          </p:nvSpPr>
          <p:spPr>
            <a:xfrm rot="10800000">
              <a:off x="451800" y="461772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Google Shape;840;p23"/>
            <p:cNvSpPr/>
            <p:nvPr/>
          </p:nvSpPr>
          <p:spPr>
            <a:xfrm rot="10800000">
              <a:off x="505800" y="468108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Google Shape;841;p23"/>
            <p:cNvSpPr/>
            <p:nvPr/>
          </p:nvSpPr>
          <p:spPr>
            <a:xfrm rot="10800000">
              <a:off x="565200" y="47926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Google Shape;842;p23"/>
            <p:cNvSpPr/>
            <p:nvPr/>
          </p:nvSpPr>
          <p:spPr>
            <a:xfrm rot="10800000">
              <a:off x="608040" y="47869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Google Shape;843;p23"/>
            <p:cNvSpPr/>
            <p:nvPr/>
          </p:nvSpPr>
          <p:spPr>
            <a:xfrm rot="10800000">
              <a:off x="624960" y="47386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Google Shape;844;p23"/>
            <p:cNvSpPr/>
            <p:nvPr/>
          </p:nvSpPr>
          <p:spPr>
            <a:xfrm rot="10800000">
              <a:off x="585720" y="47106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Google Shape;845;p23"/>
            <p:cNvSpPr/>
            <p:nvPr/>
          </p:nvSpPr>
          <p:spPr>
            <a:xfrm rot="10800000">
              <a:off x="541080" y="47480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Google Shape;846;p23"/>
            <p:cNvSpPr/>
            <p:nvPr/>
          </p:nvSpPr>
          <p:spPr>
            <a:xfrm rot="10800000">
              <a:off x="580320" y="47574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03" name="Google Shape;847;p23"/>
          <p:cNvSpPr/>
          <p:nvPr/>
        </p:nvSpPr>
        <p:spPr>
          <a:xfrm rot="10800000">
            <a:off x="147960" y="177912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PlaceHolder 1"/>
          <p:cNvSpPr>
            <a:spLocks noGrp="1"/>
          </p:cNvSpPr>
          <p:nvPr>
            <p:ph type="title"/>
          </p:nvPr>
        </p:nvSpPr>
        <p:spPr>
          <a:xfrm>
            <a:off x="1284120" y="1082520"/>
            <a:ext cx="6575760" cy="20998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000" b="1" strike="noStrike" spc="-1">
                <a:solidFill>
                  <a:srgbClr val="332C27"/>
                </a:solidFill>
                <a:latin typeface="Yusei Magic"/>
                <a:ea typeface="Yusei Magic"/>
              </a:rPr>
              <a:t>xx%</a:t>
            </a:r>
            <a:endParaRPr lang="ru-RU" sz="1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2" name="Google Shape;351;p11"/>
          <p:cNvSpPr/>
          <p:nvPr/>
        </p:nvSpPr>
        <p:spPr>
          <a:xfrm>
            <a:off x="-2217960" y="-176616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3" name="Google Shape;352;p11"/>
          <p:cNvSpPr/>
          <p:nvPr/>
        </p:nvSpPr>
        <p:spPr>
          <a:xfrm>
            <a:off x="6652440" y="347364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4" name="Google Shape;353;p11"/>
          <p:cNvSpPr/>
          <p:nvPr/>
        </p:nvSpPr>
        <p:spPr>
          <a:xfrm>
            <a:off x="2005920" y="5565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5" name="Google Shape;354;p11"/>
          <p:cNvSpPr/>
          <p:nvPr/>
        </p:nvSpPr>
        <p:spPr>
          <a:xfrm>
            <a:off x="8424000" y="22482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6" name="Google Shape;355;p11"/>
          <p:cNvSpPr/>
          <p:nvPr/>
        </p:nvSpPr>
        <p:spPr>
          <a:xfrm>
            <a:off x="291240" y="46659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47" name="Google Shape;356;p11"/>
          <p:cNvGrpSpPr/>
          <p:nvPr/>
        </p:nvGrpSpPr>
        <p:grpSpPr>
          <a:xfrm>
            <a:off x="-1276920" y="-1130760"/>
            <a:ext cx="2459520" cy="1915200"/>
            <a:chOff x="-1276920" y="-1130760"/>
            <a:chExt cx="2459520" cy="1915200"/>
          </a:xfrm>
        </p:grpSpPr>
        <p:sp>
          <p:nvSpPr>
            <p:cNvPr id="1348" name="Google Shape;357;p11"/>
            <p:cNvSpPr/>
            <p:nvPr/>
          </p:nvSpPr>
          <p:spPr>
            <a:xfrm rot="16200000">
              <a:off x="-1004400" y="-140292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Google Shape;358;p11"/>
            <p:cNvSpPr/>
            <p:nvPr/>
          </p:nvSpPr>
          <p:spPr>
            <a:xfrm rot="16200000">
              <a:off x="-755280" y="-102024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0" name="Google Shape;359;p11"/>
            <p:cNvSpPr/>
            <p:nvPr/>
          </p:nvSpPr>
          <p:spPr>
            <a:xfrm rot="16200000">
              <a:off x="-231480" y="-50652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51" name="Google Shape;360;p11"/>
          <p:cNvSpPr/>
          <p:nvPr/>
        </p:nvSpPr>
        <p:spPr>
          <a:xfrm>
            <a:off x="3733200" y="44280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52" name="Google Shape;361;p11"/>
          <p:cNvGrpSpPr/>
          <p:nvPr/>
        </p:nvGrpSpPr>
        <p:grpSpPr>
          <a:xfrm>
            <a:off x="7693560" y="3396240"/>
            <a:ext cx="2408040" cy="2408040"/>
            <a:chOff x="7693560" y="3396240"/>
            <a:chExt cx="2408040" cy="2408040"/>
          </a:xfrm>
        </p:grpSpPr>
        <p:sp>
          <p:nvSpPr>
            <p:cNvPr id="1353" name="Google Shape;362;p11"/>
            <p:cNvSpPr/>
            <p:nvPr/>
          </p:nvSpPr>
          <p:spPr>
            <a:xfrm rot="8100000" flipH="1">
              <a:off x="8006040" y="378828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Google Shape;363;p11"/>
            <p:cNvSpPr/>
            <p:nvPr/>
          </p:nvSpPr>
          <p:spPr>
            <a:xfrm rot="8100000" flipH="1">
              <a:off x="8217000" y="401508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Google Shape;364;p11"/>
            <p:cNvSpPr/>
            <p:nvPr/>
          </p:nvSpPr>
          <p:spPr>
            <a:xfrm rot="8100000" flipH="1">
              <a:off x="9237600" y="42822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Google Shape;365;p11"/>
            <p:cNvSpPr/>
            <p:nvPr/>
          </p:nvSpPr>
          <p:spPr>
            <a:xfrm rot="8100000" flipH="1">
              <a:off x="8329680" y="447732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7" name="Google Shape;366;p11"/>
          <p:cNvGrpSpPr/>
          <p:nvPr/>
        </p:nvGrpSpPr>
        <p:grpSpPr>
          <a:xfrm>
            <a:off x="7441560" y="724680"/>
            <a:ext cx="306720" cy="304920"/>
            <a:chOff x="7441560" y="724680"/>
            <a:chExt cx="306720" cy="304920"/>
          </a:xfrm>
        </p:grpSpPr>
        <p:sp>
          <p:nvSpPr>
            <p:cNvPr id="1358" name="Google Shape;367;p11"/>
            <p:cNvSpPr/>
            <p:nvPr/>
          </p:nvSpPr>
          <p:spPr>
            <a:xfrm>
              <a:off x="7441560" y="72468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Google Shape;368;p11"/>
            <p:cNvSpPr/>
            <p:nvPr/>
          </p:nvSpPr>
          <p:spPr>
            <a:xfrm>
              <a:off x="7525440" y="80856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Google Shape;369;p11"/>
            <p:cNvSpPr/>
            <p:nvPr/>
          </p:nvSpPr>
          <p:spPr>
            <a:xfrm>
              <a:off x="7616520" y="8362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" name="Google Shape;370;p11"/>
            <p:cNvSpPr/>
            <p:nvPr/>
          </p:nvSpPr>
          <p:spPr>
            <a:xfrm>
              <a:off x="7573680" y="84384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" name="Google Shape;371;p11"/>
            <p:cNvSpPr/>
            <p:nvPr/>
          </p:nvSpPr>
          <p:spPr>
            <a:xfrm>
              <a:off x="7558920" y="8902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" name="Google Shape;372;p11"/>
            <p:cNvSpPr/>
            <p:nvPr/>
          </p:nvSpPr>
          <p:spPr>
            <a:xfrm>
              <a:off x="7597800" y="9183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" name="Google Shape;373;p11"/>
            <p:cNvSpPr/>
            <p:nvPr/>
          </p:nvSpPr>
          <p:spPr>
            <a:xfrm>
              <a:off x="7640640" y="8809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" name="Google Shape;374;p11"/>
            <p:cNvSpPr/>
            <p:nvPr/>
          </p:nvSpPr>
          <p:spPr>
            <a:xfrm>
              <a:off x="7601760" y="871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66" name="Google Shape;375;p11"/>
          <p:cNvGrpSpPr/>
          <p:nvPr/>
        </p:nvGrpSpPr>
        <p:grpSpPr>
          <a:xfrm>
            <a:off x="974880" y="3806280"/>
            <a:ext cx="308520" cy="304920"/>
            <a:chOff x="974880" y="3806280"/>
            <a:chExt cx="308520" cy="304920"/>
          </a:xfrm>
        </p:grpSpPr>
        <p:sp>
          <p:nvSpPr>
            <p:cNvPr id="1367" name="Google Shape;376;p11"/>
            <p:cNvSpPr/>
            <p:nvPr/>
          </p:nvSpPr>
          <p:spPr>
            <a:xfrm>
              <a:off x="974880" y="380628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" name="Google Shape;377;p11"/>
            <p:cNvSpPr/>
            <p:nvPr/>
          </p:nvSpPr>
          <p:spPr>
            <a:xfrm>
              <a:off x="1058760" y="388836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" name="Google Shape;378;p11"/>
            <p:cNvSpPr/>
            <p:nvPr/>
          </p:nvSpPr>
          <p:spPr>
            <a:xfrm>
              <a:off x="1149840" y="39178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" name="Google Shape;379;p11"/>
            <p:cNvSpPr/>
            <p:nvPr/>
          </p:nvSpPr>
          <p:spPr>
            <a:xfrm>
              <a:off x="1107000" y="39236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" name="Google Shape;380;p11"/>
            <p:cNvSpPr/>
            <p:nvPr/>
          </p:nvSpPr>
          <p:spPr>
            <a:xfrm>
              <a:off x="1092240" y="39718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" name="Google Shape;381;p11"/>
            <p:cNvSpPr/>
            <p:nvPr/>
          </p:nvSpPr>
          <p:spPr>
            <a:xfrm>
              <a:off x="1131480" y="39999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" name="Google Shape;382;p11"/>
            <p:cNvSpPr/>
            <p:nvPr/>
          </p:nvSpPr>
          <p:spPr>
            <a:xfrm>
              <a:off x="1176120" y="396252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" name="Google Shape;383;p11"/>
            <p:cNvSpPr/>
            <p:nvPr/>
          </p:nvSpPr>
          <p:spPr>
            <a:xfrm>
              <a:off x="1136880" y="39535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75" name="Google Shape;384;p11"/>
          <p:cNvSpPr/>
          <p:nvPr/>
        </p:nvSpPr>
        <p:spPr>
          <a:xfrm>
            <a:off x="4491000" y="47736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Google Shape;385;p11"/>
          <p:cNvSpPr/>
          <p:nvPr/>
        </p:nvSpPr>
        <p:spPr>
          <a:xfrm>
            <a:off x="5563800" y="421020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Google Shape;386;p11"/>
          <p:cNvSpPr/>
          <p:nvPr/>
        </p:nvSpPr>
        <p:spPr>
          <a:xfrm>
            <a:off x="214920" y="22824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PlaceHolder 1"/>
          <p:cNvSpPr>
            <a:spLocks noGrp="1"/>
          </p:cNvSpPr>
          <p:nvPr>
            <p:ph type="title"/>
          </p:nvPr>
        </p:nvSpPr>
        <p:spPr>
          <a:xfrm>
            <a:off x="2223720" y="69732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500" b="1" strike="noStrike" spc="-1">
                <a:solidFill>
                  <a:srgbClr val="332C27"/>
                </a:solidFill>
                <a:latin typeface="Yusei Magic"/>
                <a:ea typeface="Yusei Magic"/>
              </a:rPr>
              <a:t>xx%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6" name="PlaceHolder 2"/>
          <p:cNvSpPr>
            <a:spLocks noGrp="1"/>
          </p:cNvSpPr>
          <p:nvPr>
            <p:ph type="title"/>
          </p:nvPr>
        </p:nvSpPr>
        <p:spPr>
          <a:xfrm>
            <a:off x="2223720" y="198144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500" b="1" strike="noStrike" spc="-1">
                <a:solidFill>
                  <a:srgbClr val="332C27"/>
                </a:solidFill>
                <a:latin typeface="Yusei Magic"/>
                <a:ea typeface="Yusei Magic"/>
              </a:rPr>
              <a:t>xx%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7" name="PlaceHolder 3"/>
          <p:cNvSpPr>
            <a:spLocks noGrp="1"/>
          </p:cNvSpPr>
          <p:nvPr>
            <p:ph type="title"/>
          </p:nvPr>
        </p:nvSpPr>
        <p:spPr>
          <a:xfrm>
            <a:off x="2223720" y="3292560"/>
            <a:ext cx="4696560" cy="768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500" b="1" strike="noStrike" spc="-1">
                <a:solidFill>
                  <a:srgbClr val="332C27"/>
                </a:solidFill>
                <a:latin typeface="Yusei Magic"/>
                <a:ea typeface="Yusei Magic"/>
              </a:rPr>
              <a:t>xx%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8" name="Google Shape;909;p26"/>
          <p:cNvSpPr/>
          <p:nvPr/>
        </p:nvSpPr>
        <p:spPr>
          <a:xfrm flipH="1">
            <a:off x="-3019320" y="265932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9" name="Google Shape;910;p26"/>
          <p:cNvSpPr/>
          <p:nvPr/>
        </p:nvSpPr>
        <p:spPr>
          <a:xfrm flipH="1">
            <a:off x="7768800" y="15372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0" name="Google Shape;911;p26"/>
          <p:cNvSpPr/>
          <p:nvPr/>
        </p:nvSpPr>
        <p:spPr>
          <a:xfrm flipH="1">
            <a:off x="1412640" y="4755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1" name="Google Shape;912;p26"/>
          <p:cNvSpPr/>
          <p:nvPr/>
        </p:nvSpPr>
        <p:spPr>
          <a:xfrm flipH="1">
            <a:off x="7735320" y="41716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22" name="Google Shape;913;p26"/>
          <p:cNvGrpSpPr/>
          <p:nvPr/>
        </p:nvGrpSpPr>
        <p:grpSpPr>
          <a:xfrm>
            <a:off x="7768800" y="-838080"/>
            <a:ext cx="2459520" cy="1915200"/>
            <a:chOff x="7768800" y="-838080"/>
            <a:chExt cx="2459520" cy="1915200"/>
          </a:xfrm>
        </p:grpSpPr>
        <p:sp>
          <p:nvSpPr>
            <p:cNvPr id="1423" name="Google Shape;914;p26"/>
            <p:cNvSpPr/>
            <p:nvPr/>
          </p:nvSpPr>
          <p:spPr>
            <a:xfrm rot="16200000" flipV="1">
              <a:off x="8040960" y="-110988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Google Shape;915;p26"/>
            <p:cNvSpPr/>
            <p:nvPr/>
          </p:nvSpPr>
          <p:spPr>
            <a:xfrm rot="16200000" flipV="1">
              <a:off x="8145720" y="-72720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Google Shape;916;p26"/>
            <p:cNvSpPr/>
            <p:nvPr/>
          </p:nvSpPr>
          <p:spPr>
            <a:xfrm rot="16200000" flipV="1">
              <a:off x="8258760" y="-21456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26" name="Google Shape;917;p26"/>
          <p:cNvSpPr/>
          <p:nvPr/>
        </p:nvSpPr>
        <p:spPr>
          <a:xfrm flipH="1">
            <a:off x="6895440" y="46659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27" name="Google Shape;918;p26"/>
          <p:cNvGrpSpPr/>
          <p:nvPr/>
        </p:nvGrpSpPr>
        <p:grpSpPr>
          <a:xfrm>
            <a:off x="-1297080" y="2582280"/>
            <a:ext cx="2408040" cy="2408040"/>
            <a:chOff x="-1297080" y="2582280"/>
            <a:chExt cx="2408040" cy="2408040"/>
          </a:xfrm>
        </p:grpSpPr>
        <p:sp>
          <p:nvSpPr>
            <p:cNvPr id="1428" name="Google Shape;919;p26"/>
            <p:cNvSpPr/>
            <p:nvPr/>
          </p:nvSpPr>
          <p:spPr>
            <a:xfrm rot="13500000">
              <a:off x="-983880" y="297432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Google Shape;920;p26"/>
            <p:cNvSpPr/>
            <p:nvPr/>
          </p:nvSpPr>
          <p:spPr>
            <a:xfrm rot="13500000">
              <a:off x="-1046880" y="320076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Google Shape;921;p26"/>
            <p:cNvSpPr/>
            <p:nvPr/>
          </p:nvSpPr>
          <p:spPr>
            <a:xfrm rot="13500000">
              <a:off x="-1106640" y="346788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Google Shape;922;p26"/>
            <p:cNvSpPr/>
            <p:nvPr/>
          </p:nvSpPr>
          <p:spPr>
            <a:xfrm rot="13500000">
              <a:off x="-213480" y="366336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2" name="Google Shape;923;p26"/>
          <p:cNvGrpSpPr/>
          <p:nvPr/>
        </p:nvGrpSpPr>
        <p:grpSpPr>
          <a:xfrm>
            <a:off x="1513800" y="2875320"/>
            <a:ext cx="306720" cy="304920"/>
            <a:chOff x="1513800" y="2875320"/>
            <a:chExt cx="306720" cy="304920"/>
          </a:xfrm>
        </p:grpSpPr>
        <p:sp>
          <p:nvSpPr>
            <p:cNvPr id="1433" name="Google Shape;924;p26"/>
            <p:cNvSpPr/>
            <p:nvPr/>
          </p:nvSpPr>
          <p:spPr>
            <a:xfrm flipH="1">
              <a:off x="1513800" y="287532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4" name="Google Shape;925;p26"/>
            <p:cNvSpPr/>
            <p:nvPr/>
          </p:nvSpPr>
          <p:spPr>
            <a:xfrm flipH="1">
              <a:off x="1567800" y="29588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5" name="Google Shape;926;p26"/>
            <p:cNvSpPr/>
            <p:nvPr/>
          </p:nvSpPr>
          <p:spPr>
            <a:xfrm flipH="1">
              <a:off x="1626480" y="29869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6" name="Google Shape;927;p26"/>
            <p:cNvSpPr/>
            <p:nvPr/>
          </p:nvSpPr>
          <p:spPr>
            <a:xfrm flipH="1">
              <a:off x="1669320" y="29941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Google Shape;928;p26"/>
            <p:cNvSpPr/>
            <p:nvPr/>
          </p:nvSpPr>
          <p:spPr>
            <a:xfrm flipH="1">
              <a:off x="1686960" y="30409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Google Shape;929;p26"/>
            <p:cNvSpPr/>
            <p:nvPr/>
          </p:nvSpPr>
          <p:spPr>
            <a:xfrm flipH="1">
              <a:off x="1647720" y="30686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Google Shape;930;p26"/>
            <p:cNvSpPr/>
            <p:nvPr/>
          </p:nvSpPr>
          <p:spPr>
            <a:xfrm flipH="1">
              <a:off x="1602360" y="3031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Google Shape;931;p26"/>
            <p:cNvSpPr/>
            <p:nvPr/>
          </p:nvSpPr>
          <p:spPr>
            <a:xfrm flipH="1">
              <a:off x="1641600" y="30222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41" name="Google Shape;932;p26"/>
          <p:cNvGrpSpPr/>
          <p:nvPr/>
        </p:nvGrpSpPr>
        <p:grpSpPr>
          <a:xfrm>
            <a:off x="6919920" y="2154960"/>
            <a:ext cx="308520" cy="304920"/>
            <a:chOff x="6919920" y="2154960"/>
            <a:chExt cx="308520" cy="304920"/>
          </a:xfrm>
        </p:grpSpPr>
        <p:sp>
          <p:nvSpPr>
            <p:cNvPr id="1442" name="Google Shape;933;p26"/>
            <p:cNvSpPr/>
            <p:nvPr/>
          </p:nvSpPr>
          <p:spPr>
            <a:xfrm flipH="1">
              <a:off x="6919560" y="215496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3" name="Google Shape;934;p26"/>
            <p:cNvSpPr/>
            <p:nvPr/>
          </p:nvSpPr>
          <p:spPr>
            <a:xfrm flipH="1">
              <a:off x="6976080" y="223668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4" name="Google Shape;935;p26"/>
            <p:cNvSpPr/>
            <p:nvPr/>
          </p:nvSpPr>
          <p:spPr>
            <a:xfrm flipH="1">
              <a:off x="7035120" y="2266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5" name="Google Shape;936;p26"/>
            <p:cNvSpPr/>
            <p:nvPr/>
          </p:nvSpPr>
          <p:spPr>
            <a:xfrm flipH="1">
              <a:off x="7077960" y="22723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6" name="Google Shape;937;p26"/>
            <p:cNvSpPr/>
            <p:nvPr/>
          </p:nvSpPr>
          <p:spPr>
            <a:xfrm flipH="1">
              <a:off x="7095240" y="23205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7" name="Google Shape;938;p26"/>
            <p:cNvSpPr/>
            <p:nvPr/>
          </p:nvSpPr>
          <p:spPr>
            <a:xfrm flipH="1">
              <a:off x="7056360" y="23486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8" name="Google Shape;939;p26"/>
            <p:cNvSpPr/>
            <p:nvPr/>
          </p:nvSpPr>
          <p:spPr>
            <a:xfrm flipH="1">
              <a:off x="7011720" y="231120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9" name="Google Shape;940;p26"/>
            <p:cNvSpPr/>
            <p:nvPr/>
          </p:nvSpPr>
          <p:spPr>
            <a:xfrm flipH="1">
              <a:off x="7050600" y="23018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50" name="Google Shape;941;p26"/>
          <p:cNvSpPr/>
          <p:nvPr/>
        </p:nvSpPr>
        <p:spPr>
          <a:xfrm flipH="1">
            <a:off x="1639440" y="142740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1" name="Google Shape;942;p26"/>
          <p:cNvSpPr/>
          <p:nvPr/>
        </p:nvSpPr>
        <p:spPr>
          <a:xfrm flipH="1">
            <a:off x="8032680" y="303876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2" name="Google Shape;943;p26"/>
          <p:cNvSpPr/>
          <p:nvPr/>
        </p:nvSpPr>
        <p:spPr>
          <a:xfrm flipH="1">
            <a:off x="484200" y="19220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20000" y="1215720"/>
            <a:ext cx="770364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00" name="Google Shape;120;p4"/>
          <p:cNvSpPr/>
          <p:nvPr/>
        </p:nvSpPr>
        <p:spPr>
          <a:xfrm>
            <a:off x="7611120" y="-100512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1" name="Google Shape;121;p4"/>
          <p:cNvGrpSpPr/>
          <p:nvPr/>
        </p:nvGrpSpPr>
        <p:grpSpPr>
          <a:xfrm>
            <a:off x="-1046520" y="-936360"/>
            <a:ext cx="1998360" cy="2151720"/>
            <a:chOff x="-1046520" y="-936360"/>
            <a:chExt cx="1998360" cy="2151720"/>
          </a:xfrm>
        </p:grpSpPr>
        <p:sp>
          <p:nvSpPr>
            <p:cNvPr id="102" name="Google Shape;122;p4"/>
            <p:cNvSpPr/>
            <p:nvPr/>
          </p:nvSpPr>
          <p:spPr>
            <a:xfrm rot="9092400" flipV="1">
              <a:off x="-717120" y="-72144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Google Shape;123;p4"/>
            <p:cNvSpPr/>
            <p:nvPr/>
          </p:nvSpPr>
          <p:spPr>
            <a:xfrm rot="9092400" flipV="1">
              <a:off x="-589680" y="-374400"/>
              <a:ext cx="1092240" cy="113868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Google Shape;124;p4"/>
            <p:cNvSpPr/>
            <p:nvPr/>
          </p:nvSpPr>
          <p:spPr>
            <a:xfrm rot="9092400" flipV="1">
              <a:off x="-276120" y="7344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5" name="Google Shape;125;p4"/>
          <p:cNvSpPr/>
          <p:nvPr/>
        </p:nvSpPr>
        <p:spPr>
          <a:xfrm>
            <a:off x="7371360" y="2062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Google Shape;126;p4"/>
          <p:cNvSpPr/>
          <p:nvPr/>
        </p:nvSpPr>
        <p:spPr>
          <a:xfrm>
            <a:off x="1648440" y="2919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7" name="Google Shape;127;p4"/>
          <p:cNvGrpSpPr/>
          <p:nvPr/>
        </p:nvGrpSpPr>
        <p:grpSpPr>
          <a:xfrm>
            <a:off x="8116920" y="393480"/>
            <a:ext cx="306720" cy="304920"/>
            <a:chOff x="8116920" y="393480"/>
            <a:chExt cx="306720" cy="304920"/>
          </a:xfrm>
        </p:grpSpPr>
        <p:sp>
          <p:nvSpPr>
            <p:cNvPr id="108" name="Google Shape;128;p4"/>
            <p:cNvSpPr/>
            <p:nvPr/>
          </p:nvSpPr>
          <p:spPr>
            <a:xfrm>
              <a:off x="8116920" y="39348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Google Shape;129;p4"/>
            <p:cNvSpPr/>
            <p:nvPr/>
          </p:nvSpPr>
          <p:spPr>
            <a:xfrm>
              <a:off x="8200440" y="47736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Google Shape;130;p4"/>
            <p:cNvSpPr/>
            <p:nvPr/>
          </p:nvSpPr>
          <p:spPr>
            <a:xfrm>
              <a:off x="8291880" y="5050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Google Shape;131;p4"/>
            <p:cNvSpPr/>
            <p:nvPr/>
          </p:nvSpPr>
          <p:spPr>
            <a:xfrm>
              <a:off x="8249040" y="51264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Google Shape;132;p4"/>
            <p:cNvSpPr/>
            <p:nvPr/>
          </p:nvSpPr>
          <p:spPr>
            <a:xfrm>
              <a:off x="8277120" y="5403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Google Shape;133;p4"/>
            <p:cNvSpPr/>
            <p:nvPr/>
          </p:nvSpPr>
          <p:spPr>
            <a:xfrm>
              <a:off x="8316000" y="5497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Google Shape;134;p4"/>
            <p:cNvSpPr/>
            <p:nvPr/>
          </p:nvSpPr>
          <p:spPr>
            <a:xfrm>
              <a:off x="8234280" y="5590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Google Shape;135;p4"/>
            <p:cNvSpPr/>
            <p:nvPr/>
          </p:nvSpPr>
          <p:spPr>
            <a:xfrm>
              <a:off x="8273160" y="5871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" name="Google Shape;136;p4"/>
          <p:cNvGrpSpPr/>
          <p:nvPr/>
        </p:nvGrpSpPr>
        <p:grpSpPr>
          <a:xfrm>
            <a:off x="885960" y="581400"/>
            <a:ext cx="474120" cy="299520"/>
            <a:chOff x="885960" y="581400"/>
            <a:chExt cx="474120" cy="299520"/>
          </a:xfrm>
        </p:grpSpPr>
        <p:sp>
          <p:nvSpPr>
            <p:cNvPr id="117" name="Google Shape;137;p4"/>
            <p:cNvSpPr/>
            <p:nvPr/>
          </p:nvSpPr>
          <p:spPr>
            <a:xfrm>
              <a:off x="885960" y="58140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Google Shape;138;p4"/>
            <p:cNvSpPr/>
            <p:nvPr/>
          </p:nvSpPr>
          <p:spPr>
            <a:xfrm>
              <a:off x="895320" y="59076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9" name="Google Shape;139;p4"/>
          <p:cNvSpPr/>
          <p:nvPr/>
        </p:nvSpPr>
        <p:spPr>
          <a:xfrm>
            <a:off x="8772840" y="14090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Google Shape;140;p4"/>
          <p:cNvSpPr/>
          <p:nvPr/>
        </p:nvSpPr>
        <p:spPr>
          <a:xfrm>
            <a:off x="279000" y="30913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Google Shape;141;p4"/>
          <p:cNvSpPr/>
          <p:nvPr/>
        </p:nvSpPr>
        <p:spPr>
          <a:xfrm>
            <a:off x="360000" y="372708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Google Shape;142;p4"/>
          <p:cNvSpPr/>
          <p:nvPr/>
        </p:nvSpPr>
        <p:spPr>
          <a:xfrm>
            <a:off x="-1614960" y="383148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3" name="Google Shape;143;p4"/>
          <p:cNvGrpSpPr/>
          <p:nvPr/>
        </p:nvGrpSpPr>
        <p:grpSpPr>
          <a:xfrm>
            <a:off x="6749640" y="4363560"/>
            <a:ext cx="474120" cy="299520"/>
            <a:chOff x="6749640" y="4363560"/>
            <a:chExt cx="474120" cy="299520"/>
          </a:xfrm>
        </p:grpSpPr>
        <p:sp>
          <p:nvSpPr>
            <p:cNvPr id="124" name="Google Shape;144;p4"/>
            <p:cNvSpPr/>
            <p:nvPr/>
          </p:nvSpPr>
          <p:spPr>
            <a:xfrm>
              <a:off x="6749640" y="436356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Google Shape;145;p4"/>
            <p:cNvSpPr/>
            <p:nvPr/>
          </p:nvSpPr>
          <p:spPr>
            <a:xfrm>
              <a:off x="6758640" y="437292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6" name="Google Shape;146;p4"/>
          <p:cNvSpPr/>
          <p:nvPr/>
        </p:nvSpPr>
        <p:spPr>
          <a:xfrm>
            <a:off x="7738920" y="447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Google Shape;147;p4"/>
          <p:cNvSpPr/>
          <p:nvPr/>
        </p:nvSpPr>
        <p:spPr>
          <a:xfrm>
            <a:off x="6054120" y="466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8" name="Google Shape;148;p4"/>
          <p:cNvGrpSpPr/>
          <p:nvPr/>
        </p:nvGrpSpPr>
        <p:grpSpPr>
          <a:xfrm>
            <a:off x="7371720" y="3832200"/>
            <a:ext cx="2299320" cy="1684800"/>
            <a:chOff x="7371720" y="3832200"/>
            <a:chExt cx="2299320" cy="1684800"/>
          </a:xfrm>
        </p:grpSpPr>
        <p:sp>
          <p:nvSpPr>
            <p:cNvPr id="129" name="Google Shape;149;p4"/>
            <p:cNvSpPr/>
            <p:nvPr/>
          </p:nvSpPr>
          <p:spPr>
            <a:xfrm rot="10800000">
              <a:off x="7371720" y="3832200"/>
              <a:ext cx="2225880" cy="153756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Google Shape;150;p4"/>
            <p:cNvSpPr/>
            <p:nvPr/>
          </p:nvSpPr>
          <p:spPr>
            <a:xfrm rot="10800000">
              <a:off x="8063640" y="4406040"/>
              <a:ext cx="1464120" cy="101880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Google Shape;151;p4"/>
            <p:cNvSpPr/>
            <p:nvPr/>
          </p:nvSpPr>
          <p:spPr>
            <a:xfrm rot="10800000">
              <a:off x="7511400" y="3953520"/>
              <a:ext cx="2159640" cy="148248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Google Shape;152;p4"/>
            <p:cNvSpPr/>
            <p:nvPr/>
          </p:nvSpPr>
          <p:spPr>
            <a:xfrm rot="10800000">
              <a:off x="7857360" y="4225680"/>
              <a:ext cx="1729080" cy="121752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Google Shape;153;p4"/>
            <p:cNvSpPr/>
            <p:nvPr/>
          </p:nvSpPr>
          <p:spPr>
            <a:xfrm rot="10800000">
              <a:off x="8383680" y="4840200"/>
              <a:ext cx="956520" cy="67680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491" name="Google Shape;850;p24"/>
          <p:cNvSpPr/>
          <p:nvPr/>
        </p:nvSpPr>
        <p:spPr>
          <a:xfrm rot="10800000">
            <a:off x="7851960" y="-123372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2" name="Google Shape;851;p24"/>
          <p:cNvSpPr/>
          <p:nvPr/>
        </p:nvSpPr>
        <p:spPr>
          <a:xfrm rot="10800000">
            <a:off x="-2478960" y="425124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93" name="Google Shape;852;p24"/>
          <p:cNvGrpSpPr/>
          <p:nvPr/>
        </p:nvGrpSpPr>
        <p:grpSpPr>
          <a:xfrm>
            <a:off x="-1130760" y="-695160"/>
            <a:ext cx="2165040" cy="2164680"/>
            <a:chOff x="-1130760" y="-695160"/>
            <a:chExt cx="2165040" cy="2164680"/>
          </a:xfrm>
        </p:grpSpPr>
        <p:sp>
          <p:nvSpPr>
            <p:cNvPr id="1494" name="Google Shape;853;p24"/>
            <p:cNvSpPr/>
            <p:nvPr/>
          </p:nvSpPr>
          <p:spPr>
            <a:xfrm rot="13500000">
              <a:off x="-718200" y="-47340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5" name="Google Shape;854;p24"/>
            <p:cNvSpPr/>
            <p:nvPr/>
          </p:nvSpPr>
          <p:spPr>
            <a:xfrm rot="13500000">
              <a:off x="-575280" y="-234360"/>
              <a:ext cx="109224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6" name="Google Shape;855;p24"/>
            <p:cNvSpPr/>
            <p:nvPr/>
          </p:nvSpPr>
          <p:spPr>
            <a:xfrm rot="13500000">
              <a:off x="-232560" y="1584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97" name="Google Shape;856;p24"/>
          <p:cNvSpPr/>
          <p:nvPr/>
        </p:nvSpPr>
        <p:spPr>
          <a:xfrm rot="10800000" flipH="1">
            <a:off x="340560" y="46195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8" name="Google Shape;857;p24"/>
          <p:cNvSpPr/>
          <p:nvPr/>
        </p:nvSpPr>
        <p:spPr>
          <a:xfrm rot="10800000">
            <a:off x="3087720" y="2016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9" name="Google Shape;858;p24"/>
          <p:cNvSpPr/>
          <p:nvPr/>
        </p:nvSpPr>
        <p:spPr>
          <a:xfrm rot="10800000">
            <a:off x="361080" y="3989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0" name="Google Shape;859;p24"/>
          <p:cNvSpPr/>
          <p:nvPr/>
        </p:nvSpPr>
        <p:spPr>
          <a:xfrm rot="10800000">
            <a:off x="416160" y="27374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01" name="Google Shape;860;p24"/>
          <p:cNvGrpSpPr/>
          <p:nvPr/>
        </p:nvGrpSpPr>
        <p:grpSpPr>
          <a:xfrm>
            <a:off x="336960" y="1017720"/>
            <a:ext cx="474120" cy="299520"/>
            <a:chOff x="336960" y="1017720"/>
            <a:chExt cx="474120" cy="299520"/>
          </a:xfrm>
        </p:grpSpPr>
        <p:sp>
          <p:nvSpPr>
            <p:cNvPr id="1502" name="Google Shape;861;p24"/>
            <p:cNvSpPr/>
            <p:nvPr/>
          </p:nvSpPr>
          <p:spPr>
            <a:xfrm>
              <a:off x="346320" y="10270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3" name="Google Shape;862;p24"/>
            <p:cNvSpPr/>
            <p:nvPr/>
          </p:nvSpPr>
          <p:spPr>
            <a:xfrm>
              <a:off x="336960" y="101772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04" name="Google Shape;863;p24"/>
          <p:cNvSpPr/>
          <p:nvPr/>
        </p:nvSpPr>
        <p:spPr>
          <a:xfrm rot="10800000">
            <a:off x="8348040" y="33336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5" name="Google Shape;864;p24"/>
          <p:cNvSpPr/>
          <p:nvPr/>
        </p:nvSpPr>
        <p:spPr>
          <a:xfrm rot="10800000">
            <a:off x="8152200" y="2358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06" name="Google Shape;865;p24"/>
          <p:cNvGrpSpPr/>
          <p:nvPr/>
        </p:nvGrpSpPr>
        <p:grpSpPr>
          <a:xfrm>
            <a:off x="8577720" y="4566240"/>
            <a:ext cx="306720" cy="304920"/>
            <a:chOff x="8577720" y="4566240"/>
            <a:chExt cx="306720" cy="304920"/>
          </a:xfrm>
        </p:grpSpPr>
        <p:sp>
          <p:nvSpPr>
            <p:cNvPr id="1507" name="Google Shape;866;p24"/>
            <p:cNvSpPr/>
            <p:nvPr/>
          </p:nvSpPr>
          <p:spPr>
            <a:xfrm flipV="1">
              <a:off x="8577720" y="456588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8" name="Google Shape;867;p24"/>
            <p:cNvSpPr/>
            <p:nvPr/>
          </p:nvSpPr>
          <p:spPr>
            <a:xfrm flipV="1">
              <a:off x="8661600" y="46292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9" name="Google Shape;868;p24"/>
            <p:cNvSpPr/>
            <p:nvPr/>
          </p:nvSpPr>
          <p:spPr>
            <a:xfrm flipV="1">
              <a:off x="8752680" y="47408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0" name="Google Shape;869;p24"/>
            <p:cNvSpPr/>
            <p:nvPr/>
          </p:nvSpPr>
          <p:spPr>
            <a:xfrm flipV="1">
              <a:off x="8709840" y="473616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1" name="Google Shape;870;p24"/>
            <p:cNvSpPr/>
            <p:nvPr/>
          </p:nvSpPr>
          <p:spPr>
            <a:xfrm flipV="1">
              <a:off x="8695080" y="46868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2" name="Google Shape;871;p24"/>
            <p:cNvSpPr/>
            <p:nvPr/>
          </p:nvSpPr>
          <p:spPr>
            <a:xfrm flipV="1">
              <a:off x="8733960" y="46591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3" name="Google Shape;872;p24"/>
            <p:cNvSpPr/>
            <p:nvPr/>
          </p:nvSpPr>
          <p:spPr>
            <a:xfrm flipV="1">
              <a:off x="8776800" y="46962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4" name="Google Shape;873;p24"/>
            <p:cNvSpPr/>
            <p:nvPr/>
          </p:nvSpPr>
          <p:spPr>
            <a:xfrm flipV="1">
              <a:off x="8737920" y="4705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15" name="Google Shape;874;p24"/>
          <p:cNvSpPr/>
          <p:nvPr/>
        </p:nvSpPr>
        <p:spPr>
          <a:xfrm rot="10800000" flipH="1">
            <a:off x="8578080" y="177912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54" name="Google Shape;877;p25"/>
          <p:cNvSpPr/>
          <p:nvPr/>
        </p:nvSpPr>
        <p:spPr>
          <a:xfrm flipH="1">
            <a:off x="5767200" y="467172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5" name="Google Shape;878;p25"/>
          <p:cNvSpPr/>
          <p:nvPr/>
        </p:nvSpPr>
        <p:spPr>
          <a:xfrm flipH="1">
            <a:off x="-2480040" y="-123408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56" name="Google Shape;879;p25"/>
          <p:cNvGrpSpPr/>
          <p:nvPr/>
        </p:nvGrpSpPr>
        <p:grpSpPr>
          <a:xfrm>
            <a:off x="-1046520" y="3821400"/>
            <a:ext cx="2165040" cy="2165040"/>
            <a:chOff x="-1046520" y="3821400"/>
            <a:chExt cx="2165040" cy="2165040"/>
          </a:xfrm>
        </p:grpSpPr>
        <p:sp>
          <p:nvSpPr>
            <p:cNvPr id="1557" name="Google Shape;880;p25"/>
            <p:cNvSpPr/>
            <p:nvPr/>
          </p:nvSpPr>
          <p:spPr>
            <a:xfrm rot="8100000" flipV="1">
              <a:off x="-634320" y="4043160"/>
              <a:ext cx="134064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8" name="Google Shape;881;p25"/>
            <p:cNvSpPr/>
            <p:nvPr/>
          </p:nvSpPr>
          <p:spPr>
            <a:xfrm rot="8100000" flipV="1">
              <a:off x="-490680" y="4385880"/>
              <a:ext cx="109188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9" name="Google Shape;882;p25"/>
            <p:cNvSpPr/>
            <p:nvPr/>
          </p:nvSpPr>
          <p:spPr>
            <a:xfrm rot="8100000" flipV="1">
              <a:off x="-148320" y="480456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60" name="Google Shape;883;p25"/>
          <p:cNvSpPr/>
          <p:nvPr/>
        </p:nvSpPr>
        <p:spPr>
          <a:xfrm>
            <a:off x="112320" y="375084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1" name="Google Shape;884;p25"/>
          <p:cNvSpPr/>
          <p:nvPr/>
        </p:nvSpPr>
        <p:spPr>
          <a:xfrm flipH="1">
            <a:off x="1474920" y="2030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2" name="Google Shape;885;p25"/>
          <p:cNvSpPr/>
          <p:nvPr/>
        </p:nvSpPr>
        <p:spPr>
          <a:xfrm flipH="1">
            <a:off x="8880480" y="11300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63" name="Google Shape;886;p25"/>
          <p:cNvGrpSpPr/>
          <p:nvPr/>
        </p:nvGrpSpPr>
        <p:grpSpPr>
          <a:xfrm>
            <a:off x="8186400" y="366120"/>
            <a:ext cx="474120" cy="299520"/>
            <a:chOff x="8186400" y="366120"/>
            <a:chExt cx="474120" cy="299520"/>
          </a:xfrm>
        </p:grpSpPr>
        <p:sp>
          <p:nvSpPr>
            <p:cNvPr id="1564" name="Google Shape;887;p25"/>
            <p:cNvSpPr/>
            <p:nvPr/>
          </p:nvSpPr>
          <p:spPr>
            <a:xfrm flipH="1">
              <a:off x="8196120" y="3754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5" name="Google Shape;888;p25"/>
            <p:cNvSpPr/>
            <p:nvPr/>
          </p:nvSpPr>
          <p:spPr>
            <a:xfrm flipH="1">
              <a:off x="8186040" y="36612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66" name="Google Shape;889;p25"/>
          <p:cNvSpPr/>
          <p:nvPr/>
        </p:nvSpPr>
        <p:spPr>
          <a:xfrm flipH="1">
            <a:off x="68400" y="16250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7" name="Google Shape;890;p25"/>
          <p:cNvSpPr/>
          <p:nvPr/>
        </p:nvSpPr>
        <p:spPr>
          <a:xfrm flipH="1">
            <a:off x="8687880" y="46890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68" name="Google Shape;891;p25"/>
          <p:cNvGrpSpPr/>
          <p:nvPr/>
        </p:nvGrpSpPr>
        <p:grpSpPr>
          <a:xfrm>
            <a:off x="643680" y="477360"/>
            <a:ext cx="306720" cy="304920"/>
            <a:chOff x="643680" y="477360"/>
            <a:chExt cx="306720" cy="304920"/>
          </a:xfrm>
        </p:grpSpPr>
        <p:sp>
          <p:nvSpPr>
            <p:cNvPr id="1569" name="Google Shape;892;p25"/>
            <p:cNvSpPr/>
            <p:nvPr/>
          </p:nvSpPr>
          <p:spPr>
            <a:xfrm>
              <a:off x="643680" y="47736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0" name="Google Shape;893;p25"/>
            <p:cNvSpPr/>
            <p:nvPr/>
          </p:nvSpPr>
          <p:spPr>
            <a:xfrm>
              <a:off x="727560" y="5612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1" name="Google Shape;894;p25"/>
            <p:cNvSpPr/>
            <p:nvPr/>
          </p:nvSpPr>
          <p:spPr>
            <a:xfrm>
              <a:off x="818640" y="5889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2" name="Google Shape;895;p25"/>
            <p:cNvSpPr/>
            <p:nvPr/>
          </p:nvSpPr>
          <p:spPr>
            <a:xfrm>
              <a:off x="775800" y="5965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3" name="Google Shape;896;p25"/>
            <p:cNvSpPr/>
            <p:nvPr/>
          </p:nvSpPr>
          <p:spPr>
            <a:xfrm>
              <a:off x="761040" y="6429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4" name="Google Shape;897;p25"/>
            <p:cNvSpPr/>
            <p:nvPr/>
          </p:nvSpPr>
          <p:spPr>
            <a:xfrm>
              <a:off x="800280" y="6710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5" name="Google Shape;898;p25"/>
            <p:cNvSpPr/>
            <p:nvPr/>
          </p:nvSpPr>
          <p:spPr>
            <a:xfrm>
              <a:off x="843120" y="6336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6" name="Google Shape;899;p25"/>
            <p:cNvSpPr/>
            <p:nvPr/>
          </p:nvSpPr>
          <p:spPr>
            <a:xfrm>
              <a:off x="803880" y="6242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7" name="Google Shape;900;p25"/>
          <p:cNvSpPr/>
          <p:nvPr/>
        </p:nvSpPr>
        <p:spPr>
          <a:xfrm>
            <a:off x="8774280" y="347508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8" name="Google Shape;901;p25"/>
          <p:cNvSpPr/>
          <p:nvPr/>
        </p:nvSpPr>
        <p:spPr>
          <a:xfrm flipH="1">
            <a:off x="3006720" y="48261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1814040" y="1078560"/>
            <a:ext cx="5515920" cy="2529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10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7" name="Google Shape;263;p8"/>
          <p:cNvSpPr/>
          <p:nvPr/>
        </p:nvSpPr>
        <p:spPr>
          <a:xfrm>
            <a:off x="-3165480" y="-178560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8" name="Google Shape;264;p8"/>
          <p:cNvSpPr/>
          <p:nvPr/>
        </p:nvSpPr>
        <p:spPr>
          <a:xfrm>
            <a:off x="6652440" y="347364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9" name="Google Shape;265;p8"/>
          <p:cNvSpPr/>
          <p:nvPr/>
        </p:nvSpPr>
        <p:spPr>
          <a:xfrm>
            <a:off x="2005920" y="5565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0" name="Google Shape;266;p8"/>
          <p:cNvSpPr/>
          <p:nvPr/>
        </p:nvSpPr>
        <p:spPr>
          <a:xfrm>
            <a:off x="7971120" y="8676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1" name="Google Shape;267;p8"/>
          <p:cNvSpPr/>
          <p:nvPr/>
        </p:nvSpPr>
        <p:spPr>
          <a:xfrm>
            <a:off x="501480" y="44362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22" name="Google Shape;268;p8"/>
          <p:cNvGrpSpPr/>
          <p:nvPr/>
        </p:nvGrpSpPr>
        <p:grpSpPr>
          <a:xfrm>
            <a:off x="-1276920" y="-1130760"/>
            <a:ext cx="2459520" cy="1915200"/>
            <a:chOff x="-1276920" y="-1130760"/>
            <a:chExt cx="2459520" cy="1915200"/>
          </a:xfrm>
        </p:grpSpPr>
        <p:sp>
          <p:nvSpPr>
            <p:cNvPr id="1623" name="Google Shape;269;p8"/>
            <p:cNvSpPr/>
            <p:nvPr/>
          </p:nvSpPr>
          <p:spPr>
            <a:xfrm rot="16200000">
              <a:off x="-1004400" y="-140292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4" name="Google Shape;270;p8"/>
            <p:cNvSpPr/>
            <p:nvPr/>
          </p:nvSpPr>
          <p:spPr>
            <a:xfrm rot="16200000">
              <a:off x="-755280" y="-102024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5" name="Google Shape;271;p8"/>
            <p:cNvSpPr/>
            <p:nvPr/>
          </p:nvSpPr>
          <p:spPr>
            <a:xfrm rot="16200000">
              <a:off x="-231480" y="-50652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26" name="Google Shape;272;p8"/>
          <p:cNvSpPr/>
          <p:nvPr/>
        </p:nvSpPr>
        <p:spPr>
          <a:xfrm>
            <a:off x="3564720" y="46659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27" name="Google Shape;273;p8"/>
          <p:cNvGrpSpPr/>
          <p:nvPr/>
        </p:nvGrpSpPr>
        <p:grpSpPr>
          <a:xfrm>
            <a:off x="7693560" y="3396240"/>
            <a:ext cx="2408040" cy="2408040"/>
            <a:chOff x="7693560" y="3396240"/>
            <a:chExt cx="2408040" cy="2408040"/>
          </a:xfrm>
        </p:grpSpPr>
        <p:sp>
          <p:nvSpPr>
            <p:cNvPr id="1628" name="Google Shape;274;p8"/>
            <p:cNvSpPr/>
            <p:nvPr/>
          </p:nvSpPr>
          <p:spPr>
            <a:xfrm rot="8100000" flipH="1">
              <a:off x="8006040" y="378828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9" name="Google Shape;275;p8"/>
            <p:cNvSpPr/>
            <p:nvPr/>
          </p:nvSpPr>
          <p:spPr>
            <a:xfrm rot="8100000" flipH="1">
              <a:off x="8217000" y="401508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0" name="Google Shape;276;p8"/>
            <p:cNvSpPr/>
            <p:nvPr/>
          </p:nvSpPr>
          <p:spPr>
            <a:xfrm rot="8100000" flipH="1">
              <a:off x="9237600" y="42822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1" name="Google Shape;277;p8"/>
            <p:cNvSpPr/>
            <p:nvPr/>
          </p:nvSpPr>
          <p:spPr>
            <a:xfrm rot="8100000" flipH="1">
              <a:off x="8329680" y="447732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32" name="Google Shape;278;p8"/>
          <p:cNvGrpSpPr/>
          <p:nvPr/>
        </p:nvGrpSpPr>
        <p:grpSpPr>
          <a:xfrm>
            <a:off x="1143000" y="3531240"/>
            <a:ext cx="306720" cy="304920"/>
            <a:chOff x="1143000" y="3531240"/>
            <a:chExt cx="306720" cy="304920"/>
          </a:xfrm>
        </p:grpSpPr>
        <p:sp>
          <p:nvSpPr>
            <p:cNvPr id="1633" name="Google Shape;279;p8"/>
            <p:cNvSpPr/>
            <p:nvPr/>
          </p:nvSpPr>
          <p:spPr>
            <a:xfrm>
              <a:off x="1143000" y="353124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4" name="Google Shape;280;p8"/>
            <p:cNvSpPr/>
            <p:nvPr/>
          </p:nvSpPr>
          <p:spPr>
            <a:xfrm>
              <a:off x="1226880" y="361476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5" name="Google Shape;281;p8"/>
            <p:cNvSpPr/>
            <p:nvPr/>
          </p:nvSpPr>
          <p:spPr>
            <a:xfrm>
              <a:off x="1317960" y="36428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6" name="Google Shape;282;p8"/>
            <p:cNvSpPr/>
            <p:nvPr/>
          </p:nvSpPr>
          <p:spPr>
            <a:xfrm>
              <a:off x="1275120" y="365004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7" name="Google Shape;283;p8"/>
            <p:cNvSpPr/>
            <p:nvPr/>
          </p:nvSpPr>
          <p:spPr>
            <a:xfrm>
              <a:off x="1260360" y="36968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8" name="Google Shape;284;p8"/>
            <p:cNvSpPr/>
            <p:nvPr/>
          </p:nvSpPr>
          <p:spPr>
            <a:xfrm>
              <a:off x="1299240" y="37245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9" name="Google Shape;285;p8"/>
            <p:cNvSpPr/>
            <p:nvPr/>
          </p:nvSpPr>
          <p:spPr>
            <a:xfrm>
              <a:off x="1342080" y="36874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0" name="Google Shape;286;p8"/>
            <p:cNvSpPr/>
            <p:nvPr/>
          </p:nvSpPr>
          <p:spPr>
            <a:xfrm>
              <a:off x="1303200" y="36781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41" name="Google Shape;287;p8"/>
          <p:cNvGrpSpPr/>
          <p:nvPr/>
        </p:nvGrpSpPr>
        <p:grpSpPr>
          <a:xfrm>
            <a:off x="7574040" y="2828160"/>
            <a:ext cx="308520" cy="304920"/>
            <a:chOff x="7574040" y="2828160"/>
            <a:chExt cx="308520" cy="304920"/>
          </a:xfrm>
        </p:grpSpPr>
        <p:sp>
          <p:nvSpPr>
            <p:cNvPr id="1642" name="Google Shape;288;p8"/>
            <p:cNvSpPr/>
            <p:nvPr/>
          </p:nvSpPr>
          <p:spPr>
            <a:xfrm>
              <a:off x="7574040" y="282816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3" name="Google Shape;289;p8"/>
            <p:cNvSpPr/>
            <p:nvPr/>
          </p:nvSpPr>
          <p:spPr>
            <a:xfrm>
              <a:off x="7657920" y="290988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4" name="Google Shape;290;p8"/>
            <p:cNvSpPr/>
            <p:nvPr/>
          </p:nvSpPr>
          <p:spPr>
            <a:xfrm>
              <a:off x="7749000" y="29397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5" name="Google Shape;291;p8"/>
            <p:cNvSpPr/>
            <p:nvPr/>
          </p:nvSpPr>
          <p:spPr>
            <a:xfrm>
              <a:off x="7706160" y="29455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6" name="Google Shape;292;p8"/>
            <p:cNvSpPr/>
            <p:nvPr/>
          </p:nvSpPr>
          <p:spPr>
            <a:xfrm>
              <a:off x="7691400" y="29937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7" name="Google Shape;293;p8"/>
            <p:cNvSpPr/>
            <p:nvPr/>
          </p:nvSpPr>
          <p:spPr>
            <a:xfrm>
              <a:off x="7730280" y="30218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8" name="Google Shape;294;p8"/>
            <p:cNvSpPr/>
            <p:nvPr/>
          </p:nvSpPr>
          <p:spPr>
            <a:xfrm>
              <a:off x="7774920" y="298440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9" name="Google Shape;295;p8"/>
            <p:cNvSpPr/>
            <p:nvPr/>
          </p:nvSpPr>
          <p:spPr>
            <a:xfrm>
              <a:off x="7736040" y="29750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50" name="Google Shape;296;p8"/>
          <p:cNvSpPr/>
          <p:nvPr/>
        </p:nvSpPr>
        <p:spPr>
          <a:xfrm>
            <a:off x="3880800" y="47736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1" name="Google Shape;297;p8"/>
          <p:cNvSpPr/>
          <p:nvPr/>
        </p:nvSpPr>
        <p:spPr>
          <a:xfrm>
            <a:off x="5521680" y="413280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2" name="Google Shape;298;p8"/>
          <p:cNvSpPr/>
          <p:nvPr/>
        </p:nvSpPr>
        <p:spPr>
          <a:xfrm>
            <a:off x="214920" y="22824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3" name="Google Shape;299;p8"/>
          <p:cNvSpPr/>
          <p:nvPr/>
        </p:nvSpPr>
        <p:spPr>
          <a:xfrm>
            <a:off x="6247080" y="784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92" name="PlaceHolder 2"/>
          <p:cNvSpPr>
            <a:spLocks noGrp="1"/>
          </p:cNvSpPr>
          <p:nvPr>
            <p:ph type="title"/>
          </p:nvPr>
        </p:nvSpPr>
        <p:spPr>
          <a:xfrm>
            <a:off x="1792800" y="3147840"/>
            <a:ext cx="2359800" cy="479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93" name="PlaceHolder 3"/>
          <p:cNvSpPr>
            <a:spLocks noGrp="1"/>
          </p:cNvSpPr>
          <p:nvPr>
            <p:ph type="title"/>
          </p:nvPr>
        </p:nvSpPr>
        <p:spPr>
          <a:xfrm>
            <a:off x="4990680" y="3147840"/>
            <a:ext cx="2360160" cy="479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94" name="Google Shape;950;p27"/>
          <p:cNvSpPr/>
          <p:nvPr/>
        </p:nvSpPr>
        <p:spPr>
          <a:xfrm rot="10800000" flipH="1">
            <a:off x="-4451400" y="239328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Google Shape;951;p27"/>
          <p:cNvSpPr/>
          <p:nvPr/>
        </p:nvSpPr>
        <p:spPr>
          <a:xfrm rot="10800000" flipH="1">
            <a:off x="6652080" y="-139356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Google Shape;952;p27"/>
          <p:cNvSpPr/>
          <p:nvPr/>
        </p:nvSpPr>
        <p:spPr>
          <a:xfrm rot="10800000" flipH="1">
            <a:off x="2026440" y="45784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Google Shape;953;p27"/>
          <p:cNvSpPr/>
          <p:nvPr/>
        </p:nvSpPr>
        <p:spPr>
          <a:xfrm rot="10800000" flipH="1">
            <a:off x="8517600" y="36277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Google Shape;954;p27"/>
          <p:cNvSpPr/>
          <p:nvPr/>
        </p:nvSpPr>
        <p:spPr>
          <a:xfrm rot="10800000" flipH="1">
            <a:off x="385920" y="21808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99" name="Google Shape;955;p27"/>
          <p:cNvGrpSpPr/>
          <p:nvPr/>
        </p:nvGrpSpPr>
        <p:grpSpPr>
          <a:xfrm>
            <a:off x="-1276920" y="4267800"/>
            <a:ext cx="2459520" cy="1915200"/>
            <a:chOff x="-1276920" y="4267800"/>
            <a:chExt cx="2459520" cy="1915200"/>
          </a:xfrm>
        </p:grpSpPr>
        <p:sp>
          <p:nvSpPr>
            <p:cNvPr id="1700" name="Google Shape;956;p27"/>
            <p:cNvSpPr/>
            <p:nvPr/>
          </p:nvSpPr>
          <p:spPr>
            <a:xfrm rot="5400000" flipV="1">
              <a:off x="-1004760" y="399564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1" name="Google Shape;957;p27"/>
            <p:cNvSpPr/>
            <p:nvPr/>
          </p:nvSpPr>
          <p:spPr>
            <a:xfrm rot="5400000" flipV="1">
              <a:off x="-755280" y="444456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2" name="Google Shape;958;p27"/>
            <p:cNvSpPr/>
            <p:nvPr/>
          </p:nvSpPr>
          <p:spPr>
            <a:xfrm rot="5400000" flipV="1">
              <a:off x="-231480" y="488556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03" name="Google Shape;959;p27"/>
          <p:cNvSpPr/>
          <p:nvPr/>
        </p:nvSpPr>
        <p:spPr>
          <a:xfrm rot="10800000" flipH="1">
            <a:off x="7031160" y="2584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04" name="Google Shape;960;p27"/>
          <p:cNvGrpSpPr/>
          <p:nvPr/>
        </p:nvGrpSpPr>
        <p:grpSpPr>
          <a:xfrm>
            <a:off x="7693560" y="-752400"/>
            <a:ext cx="2408040" cy="2408040"/>
            <a:chOff x="7693560" y="-752400"/>
            <a:chExt cx="2408040" cy="2408040"/>
          </a:xfrm>
        </p:grpSpPr>
        <p:sp>
          <p:nvSpPr>
            <p:cNvPr id="1705" name="Google Shape;961;p27"/>
            <p:cNvSpPr/>
            <p:nvPr/>
          </p:nvSpPr>
          <p:spPr>
            <a:xfrm rot="13500000" flipH="1" flipV="1">
              <a:off x="8006040" y="-36036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6" name="Google Shape;962;p27"/>
            <p:cNvSpPr/>
            <p:nvPr/>
          </p:nvSpPr>
          <p:spPr>
            <a:xfrm rot="13500000" flipH="1" flipV="1">
              <a:off x="8217000" y="-27216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7" name="Google Shape;963;p27"/>
            <p:cNvSpPr/>
            <p:nvPr/>
          </p:nvSpPr>
          <p:spPr>
            <a:xfrm rot="13500000" flipH="1" flipV="1">
              <a:off x="9237600" y="18648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8" name="Google Shape;964;p27"/>
            <p:cNvSpPr/>
            <p:nvPr/>
          </p:nvSpPr>
          <p:spPr>
            <a:xfrm rot="13500000" flipH="1" flipV="1">
              <a:off x="8329680" y="6336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09" name="Google Shape;965;p27"/>
          <p:cNvGrpSpPr/>
          <p:nvPr/>
        </p:nvGrpSpPr>
        <p:grpSpPr>
          <a:xfrm>
            <a:off x="8440920" y="1949400"/>
            <a:ext cx="306720" cy="304920"/>
            <a:chOff x="8440920" y="1949400"/>
            <a:chExt cx="306720" cy="304920"/>
          </a:xfrm>
        </p:grpSpPr>
        <p:sp>
          <p:nvSpPr>
            <p:cNvPr id="1710" name="Google Shape;966;p27"/>
            <p:cNvSpPr/>
            <p:nvPr/>
          </p:nvSpPr>
          <p:spPr>
            <a:xfrm flipV="1">
              <a:off x="8440920" y="194904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1" name="Google Shape;967;p27"/>
            <p:cNvSpPr/>
            <p:nvPr/>
          </p:nvSpPr>
          <p:spPr>
            <a:xfrm flipV="1">
              <a:off x="8524440" y="201240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2" name="Google Shape;968;p27"/>
            <p:cNvSpPr/>
            <p:nvPr/>
          </p:nvSpPr>
          <p:spPr>
            <a:xfrm flipV="1">
              <a:off x="8615880" y="21240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3" name="Google Shape;969;p27"/>
            <p:cNvSpPr/>
            <p:nvPr/>
          </p:nvSpPr>
          <p:spPr>
            <a:xfrm flipV="1">
              <a:off x="8573040" y="211896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4" name="Google Shape;970;p27"/>
            <p:cNvSpPr/>
            <p:nvPr/>
          </p:nvSpPr>
          <p:spPr>
            <a:xfrm flipV="1">
              <a:off x="8557920" y="20700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5" name="Google Shape;971;p27"/>
            <p:cNvSpPr/>
            <p:nvPr/>
          </p:nvSpPr>
          <p:spPr>
            <a:xfrm flipV="1">
              <a:off x="8597160" y="20419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6" name="Google Shape;972;p27"/>
            <p:cNvSpPr/>
            <p:nvPr/>
          </p:nvSpPr>
          <p:spPr>
            <a:xfrm flipV="1">
              <a:off x="8640000" y="20793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7" name="Google Shape;973;p27"/>
            <p:cNvSpPr/>
            <p:nvPr/>
          </p:nvSpPr>
          <p:spPr>
            <a:xfrm flipV="1">
              <a:off x="8600760" y="20887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18" name="Google Shape;974;p27"/>
          <p:cNvSpPr/>
          <p:nvPr/>
        </p:nvSpPr>
        <p:spPr>
          <a:xfrm rot="10800000" flipH="1">
            <a:off x="7694280" y="451404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9" name="Google Shape;975;p27"/>
          <p:cNvSpPr/>
          <p:nvPr/>
        </p:nvSpPr>
        <p:spPr>
          <a:xfrm rot="10800000" flipH="1">
            <a:off x="809640" y="79344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0" name="Google Shape;976;p27"/>
          <p:cNvSpPr/>
          <p:nvPr/>
        </p:nvSpPr>
        <p:spPr>
          <a:xfrm rot="10800000" flipH="1">
            <a:off x="452880" y="34099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21" name="Google Shape;977;p27"/>
          <p:cNvGrpSpPr/>
          <p:nvPr/>
        </p:nvGrpSpPr>
        <p:grpSpPr>
          <a:xfrm>
            <a:off x="4417560" y="4512960"/>
            <a:ext cx="308520" cy="304920"/>
            <a:chOff x="4417560" y="4512960"/>
            <a:chExt cx="308520" cy="304920"/>
          </a:xfrm>
        </p:grpSpPr>
        <p:sp>
          <p:nvSpPr>
            <p:cNvPr id="1722" name="Google Shape;978;p27"/>
            <p:cNvSpPr/>
            <p:nvPr/>
          </p:nvSpPr>
          <p:spPr>
            <a:xfrm flipV="1">
              <a:off x="4417560" y="451260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3" name="Google Shape;979;p27"/>
            <p:cNvSpPr/>
            <p:nvPr/>
          </p:nvSpPr>
          <p:spPr>
            <a:xfrm flipV="1">
              <a:off x="4501440" y="457668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4" name="Google Shape;980;p27"/>
            <p:cNvSpPr/>
            <p:nvPr/>
          </p:nvSpPr>
          <p:spPr>
            <a:xfrm flipV="1">
              <a:off x="4592520" y="4687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5" name="Google Shape;981;p27"/>
            <p:cNvSpPr/>
            <p:nvPr/>
          </p:nvSpPr>
          <p:spPr>
            <a:xfrm flipV="1">
              <a:off x="4549680" y="46821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6" name="Google Shape;982;p27"/>
            <p:cNvSpPr/>
            <p:nvPr/>
          </p:nvSpPr>
          <p:spPr>
            <a:xfrm flipV="1">
              <a:off x="4534920" y="46339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7" name="Google Shape;983;p27"/>
            <p:cNvSpPr/>
            <p:nvPr/>
          </p:nvSpPr>
          <p:spPr>
            <a:xfrm flipV="1">
              <a:off x="4573800" y="46058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8" name="Google Shape;984;p27"/>
            <p:cNvSpPr/>
            <p:nvPr/>
          </p:nvSpPr>
          <p:spPr>
            <a:xfrm flipV="1">
              <a:off x="4618440" y="464580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9" name="Google Shape;985;p27"/>
            <p:cNvSpPr/>
            <p:nvPr/>
          </p:nvSpPr>
          <p:spPr>
            <a:xfrm flipV="1">
              <a:off x="4579560" y="46522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3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987;p28"/>
          <p:cNvSpPr/>
          <p:nvPr/>
        </p:nvSpPr>
        <p:spPr>
          <a:xfrm>
            <a:off x="-3676320" y="309960"/>
            <a:ext cx="7012800" cy="403056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8" name="PlaceHolder 1"/>
          <p:cNvSpPr>
            <a:spLocks noGrp="1"/>
          </p:cNvSpPr>
          <p:nvPr>
            <p:ph type="title"/>
          </p:nvPr>
        </p:nvSpPr>
        <p:spPr>
          <a:xfrm>
            <a:off x="4838400" y="1553760"/>
            <a:ext cx="3090600" cy="1076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69" name="Google Shape;990;p28"/>
          <p:cNvSpPr/>
          <p:nvPr/>
        </p:nvSpPr>
        <p:spPr>
          <a:xfrm>
            <a:off x="8040960" y="302724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0" name="Google Shape;991;p28"/>
          <p:cNvSpPr/>
          <p:nvPr/>
        </p:nvSpPr>
        <p:spPr>
          <a:xfrm>
            <a:off x="2005920" y="5565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1" name="Google Shape;992;p28"/>
          <p:cNvSpPr/>
          <p:nvPr/>
        </p:nvSpPr>
        <p:spPr>
          <a:xfrm>
            <a:off x="7455600" y="6422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2" name="Google Shape;993;p28"/>
          <p:cNvSpPr/>
          <p:nvPr/>
        </p:nvSpPr>
        <p:spPr>
          <a:xfrm>
            <a:off x="291240" y="46659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73" name="Google Shape;994;p28"/>
          <p:cNvGrpSpPr/>
          <p:nvPr/>
        </p:nvGrpSpPr>
        <p:grpSpPr>
          <a:xfrm>
            <a:off x="-1276920" y="-1130760"/>
            <a:ext cx="2459520" cy="1915200"/>
            <a:chOff x="-1276920" y="-1130760"/>
            <a:chExt cx="2459520" cy="1915200"/>
          </a:xfrm>
        </p:grpSpPr>
        <p:sp>
          <p:nvSpPr>
            <p:cNvPr id="1774" name="Google Shape;995;p28"/>
            <p:cNvSpPr/>
            <p:nvPr/>
          </p:nvSpPr>
          <p:spPr>
            <a:xfrm rot="16200000">
              <a:off x="-1004400" y="-140292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5" name="Google Shape;996;p28"/>
            <p:cNvSpPr/>
            <p:nvPr/>
          </p:nvSpPr>
          <p:spPr>
            <a:xfrm rot="16200000">
              <a:off x="-755280" y="-102024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6" name="Google Shape;997;p28"/>
            <p:cNvSpPr/>
            <p:nvPr/>
          </p:nvSpPr>
          <p:spPr>
            <a:xfrm rot="16200000">
              <a:off x="-231480" y="-50652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77" name="Google Shape;998;p28"/>
          <p:cNvSpPr/>
          <p:nvPr/>
        </p:nvSpPr>
        <p:spPr>
          <a:xfrm>
            <a:off x="2775960" y="447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78" name="Google Shape;999;p28"/>
          <p:cNvGrpSpPr/>
          <p:nvPr/>
        </p:nvGrpSpPr>
        <p:grpSpPr>
          <a:xfrm>
            <a:off x="7693560" y="3396240"/>
            <a:ext cx="2408040" cy="2408040"/>
            <a:chOff x="7693560" y="3396240"/>
            <a:chExt cx="2408040" cy="2408040"/>
          </a:xfrm>
        </p:grpSpPr>
        <p:sp>
          <p:nvSpPr>
            <p:cNvPr id="1779" name="Google Shape;1000;p28"/>
            <p:cNvSpPr/>
            <p:nvPr/>
          </p:nvSpPr>
          <p:spPr>
            <a:xfrm rot="8100000" flipH="1">
              <a:off x="8006040" y="378828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0" name="Google Shape;1001;p28"/>
            <p:cNvSpPr/>
            <p:nvPr/>
          </p:nvSpPr>
          <p:spPr>
            <a:xfrm rot="8100000" flipH="1">
              <a:off x="8217000" y="401508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1" name="Google Shape;1002;p28"/>
            <p:cNvSpPr/>
            <p:nvPr/>
          </p:nvSpPr>
          <p:spPr>
            <a:xfrm rot="8100000" flipH="1">
              <a:off x="9237600" y="42822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2" name="Google Shape;1003;p28"/>
            <p:cNvSpPr/>
            <p:nvPr/>
          </p:nvSpPr>
          <p:spPr>
            <a:xfrm rot="8100000" flipH="1">
              <a:off x="8329680" y="447732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83" name="Google Shape;1004;p28"/>
          <p:cNvGrpSpPr/>
          <p:nvPr/>
        </p:nvGrpSpPr>
        <p:grpSpPr>
          <a:xfrm>
            <a:off x="8346240" y="1113840"/>
            <a:ext cx="306720" cy="304920"/>
            <a:chOff x="8346240" y="1113840"/>
            <a:chExt cx="306720" cy="304920"/>
          </a:xfrm>
        </p:grpSpPr>
        <p:sp>
          <p:nvSpPr>
            <p:cNvPr id="1784" name="Google Shape;1005;p28"/>
            <p:cNvSpPr/>
            <p:nvPr/>
          </p:nvSpPr>
          <p:spPr>
            <a:xfrm>
              <a:off x="8346240" y="111384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5" name="Google Shape;1006;p28"/>
            <p:cNvSpPr/>
            <p:nvPr/>
          </p:nvSpPr>
          <p:spPr>
            <a:xfrm>
              <a:off x="8429760" y="119772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6" name="Google Shape;1007;p28"/>
            <p:cNvSpPr/>
            <p:nvPr/>
          </p:nvSpPr>
          <p:spPr>
            <a:xfrm>
              <a:off x="8521200" y="12254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7" name="Google Shape;1008;p28"/>
            <p:cNvSpPr/>
            <p:nvPr/>
          </p:nvSpPr>
          <p:spPr>
            <a:xfrm>
              <a:off x="8478360" y="123300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8" name="Google Shape;1009;p28"/>
            <p:cNvSpPr/>
            <p:nvPr/>
          </p:nvSpPr>
          <p:spPr>
            <a:xfrm>
              <a:off x="8463240" y="12794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9" name="Google Shape;1010;p28"/>
            <p:cNvSpPr/>
            <p:nvPr/>
          </p:nvSpPr>
          <p:spPr>
            <a:xfrm>
              <a:off x="8502480" y="13075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0" name="Google Shape;1011;p28"/>
            <p:cNvSpPr/>
            <p:nvPr/>
          </p:nvSpPr>
          <p:spPr>
            <a:xfrm>
              <a:off x="8545320" y="12700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1" name="Google Shape;1012;p28"/>
            <p:cNvSpPr/>
            <p:nvPr/>
          </p:nvSpPr>
          <p:spPr>
            <a:xfrm>
              <a:off x="8506080" y="12607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92" name="Google Shape;1013;p28"/>
          <p:cNvGrpSpPr/>
          <p:nvPr/>
        </p:nvGrpSpPr>
        <p:grpSpPr>
          <a:xfrm>
            <a:off x="3410280" y="446760"/>
            <a:ext cx="308520" cy="304920"/>
            <a:chOff x="3410280" y="446760"/>
            <a:chExt cx="308520" cy="304920"/>
          </a:xfrm>
        </p:grpSpPr>
        <p:sp>
          <p:nvSpPr>
            <p:cNvPr id="1793" name="Google Shape;1014;p28"/>
            <p:cNvSpPr/>
            <p:nvPr/>
          </p:nvSpPr>
          <p:spPr>
            <a:xfrm>
              <a:off x="3410280" y="44676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4" name="Google Shape;1015;p28"/>
            <p:cNvSpPr/>
            <p:nvPr/>
          </p:nvSpPr>
          <p:spPr>
            <a:xfrm>
              <a:off x="3493800" y="52848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5" name="Google Shape;1016;p28"/>
            <p:cNvSpPr/>
            <p:nvPr/>
          </p:nvSpPr>
          <p:spPr>
            <a:xfrm>
              <a:off x="3585240" y="5583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6" name="Google Shape;1017;p28"/>
            <p:cNvSpPr/>
            <p:nvPr/>
          </p:nvSpPr>
          <p:spPr>
            <a:xfrm>
              <a:off x="3542400" y="5637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7" name="Google Shape;1018;p28"/>
            <p:cNvSpPr/>
            <p:nvPr/>
          </p:nvSpPr>
          <p:spPr>
            <a:xfrm>
              <a:off x="3527280" y="6123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8" name="Google Shape;1019;p28"/>
            <p:cNvSpPr/>
            <p:nvPr/>
          </p:nvSpPr>
          <p:spPr>
            <a:xfrm>
              <a:off x="3566520" y="6400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9" name="Google Shape;1020;p28"/>
            <p:cNvSpPr/>
            <p:nvPr/>
          </p:nvSpPr>
          <p:spPr>
            <a:xfrm>
              <a:off x="3611160" y="60300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0" name="Google Shape;1021;p28"/>
            <p:cNvSpPr/>
            <p:nvPr/>
          </p:nvSpPr>
          <p:spPr>
            <a:xfrm>
              <a:off x="3572280" y="5936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01" name="Google Shape;1022;p28"/>
          <p:cNvSpPr/>
          <p:nvPr/>
        </p:nvSpPr>
        <p:spPr>
          <a:xfrm>
            <a:off x="5037840" y="56664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2" name="Google Shape;1023;p28"/>
          <p:cNvSpPr/>
          <p:nvPr/>
        </p:nvSpPr>
        <p:spPr>
          <a:xfrm>
            <a:off x="4295520" y="436176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3" name="Google Shape;1024;p28"/>
          <p:cNvSpPr/>
          <p:nvPr/>
        </p:nvSpPr>
        <p:spPr>
          <a:xfrm>
            <a:off x="214920" y="22824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026;p29"/>
          <p:cNvSpPr/>
          <p:nvPr/>
        </p:nvSpPr>
        <p:spPr>
          <a:xfrm rot="10800000" flipH="1">
            <a:off x="-3336120" y="439092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2" name="PlaceHolder 1"/>
          <p:cNvSpPr>
            <a:spLocks noGrp="1"/>
          </p:cNvSpPr>
          <p:nvPr>
            <p:ph type="title"/>
          </p:nvPr>
        </p:nvSpPr>
        <p:spPr>
          <a:xfrm>
            <a:off x="979560" y="642240"/>
            <a:ext cx="4953600" cy="1004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7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843" name="Google Shape;1029;p29"/>
          <p:cNvSpPr/>
          <p:nvPr/>
        </p:nvSpPr>
        <p:spPr>
          <a:xfrm>
            <a:off x="802440" y="3580560"/>
            <a:ext cx="495936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rgbClr val="332C27"/>
                </a:solidFill>
                <a:latin typeface="Hind"/>
                <a:ea typeface="Hind"/>
              </a:rPr>
              <a:t>CREDITS: This presentation template was created by </a:t>
            </a:r>
            <a:r>
              <a:rPr lang="en" sz="1200" b="1" u="sng" strike="noStrike" spc="-1">
                <a:solidFill>
                  <a:srgbClr val="332C27"/>
                </a:solidFill>
                <a:uFillTx/>
                <a:latin typeface="Hind"/>
                <a:ea typeface="Hind"/>
                <a:hlinkClick r:id="rId14"/>
              </a:rPr>
              <a:t>Slidesgo</a:t>
            </a:r>
            <a:r>
              <a:rPr lang="en" sz="1200" b="1" strike="noStrike" spc="-1">
                <a:solidFill>
                  <a:srgbClr val="332C27"/>
                </a:solidFill>
                <a:latin typeface="Hind"/>
                <a:ea typeface="Hind"/>
              </a:rPr>
              <a:t>,</a:t>
            </a:r>
            <a:r>
              <a:rPr lang="en" sz="1200" b="0" strike="noStrike" spc="-1">
                <a:solidFill>
                  <a:srgbClr val="332C27"/>
                </a:solidFill>
                <a:latin typeface="Hind"/>
                <a:ea typeface="Hind"/>
              </a:rPr>
              <a:t> including icons by </a:t>
            </a:r>
            <a:r>
              <a:rPr lang="en" sz="1200" b="1" u="sng" strike="noStrike" spc="-1">
                <a:solidFill>
                  <a:srgbClr val="332C27"/>
                </a:solidFill>
                <a:uFillTx/>
                <a:latin typeface="Hind"/>
                <a:ea typeface="Hind"/>
                <a:hlinkClick r:id="rId15"/>
              </a:rPr>
              <a:t>Flaticon</a:t>
            </a:r>
            <a:r>
              <a:rPr lang="en" sz="1200" b="0" strike="noStrike" spc="-1">
                <a:solidFill>
                  <a:srgbClr val="332C27"/>
                </a:solidFill>
                <a:latin typeface="Hind"/>
                <a:ea typeface="Hind"/>
              </a:rPr>
              <a:t> and infographics &amp; images by </a:t>
            </a:r>
            <a:r>
              <a:rPr lang="en" sz="1200" b="1" u="sng" strike="noStrike" spc="-1">
                <a:solidFill>
                  <a:srgbClr val="332C27"/>
                </a:solidFill>
                <a:uFillTx/>
                <a:latin typeface="Hind"/>
                <a:ea typeface="Hind"/>
                <a:hlinkClick r:id="rId16"/>
              </a:rPr>
              <a:t>Freepik</a:t>
            </a:r>
            <a:endParaRPr lang="ru-RU" sz="1200" b="0" strike="noStrike" spc="-1">
              <a:latin typeface="Arial"/>
            </a:endParaRPr>
          </a:p>
        </p:txBody>
      </p:sp>
      <p:grpSp>
        <p:nvGrpSpPr>
          <p:cNvPr id="1844" name="Google Shape;1030;p29"/>
          <p:cNvGrpSpPr/>
          <p:nvPr/>
        </p:nvGrpSpPr>
        <p:grpSpPr>
          <a:xfrm>
            <a:off x="7693560" y="-941760"/>
            <a:ext cx="2408040" cy="2408040"/>
            <a:chOff x="7693560" y="-941760"/>
            <a:chExt cx="2408040" cy="2408040"/>
          </a:xfrm>
        </p:grpSpPr>
        <p:sp>
          <p:nvSpPr>
            <p:cNvPr id="1845" name="Google Shape;1031;p29"/>
            <p:cNvSpPr/>
            <p:nvPr/>
          </p:nvSpPr>
          <p:spPr>
            <a:xfrm rot="13500000" flipH="1" flipV="1">
              <a:off x="8006040" y="-54972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6" name="Google Shape;1032;p29"/>
            <p:cNvSpPr/>
            <p:nvPr/>
          </p:nvSpPr>
          <p:spPr>
            <a:xfrm rot="13500000" flipH="1" flipV="1">
              <a:off x="8217000" y="-46152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7" name="Google Shape;1033;p29"/>
            <p:cNvSpPr/>
            <p:nvPr/>
          </p:nvSpPr>
          <p:spPr>
            <a:xfrm rot="13500000" flipH="1" flipV="1">
              <a:off x="8329680" y="-12564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8" name="Google Shape;1034;p29"/>
            <p:cNvSpPr/>
            <p:nvPr/>
          </p:nvSpPr>
          <p:spPr>
            <a:xfrm rot="13500000" flipH="1" flipV="1">
              <a:off x="9237600" y="-216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49" name="Google Shape;1035;p29"/>
          <p:cNvSpPr/>
          <p:nvPr/>
        </p:nvSpPr>
        <p:spPr>
          <a:xfrm rot="10800000" flipH="1">
            <a:off x="6652080" y="-158292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0" name="Google Shape;1036;p29"/>
          <p:cNvSpPr/>
          <p:nvPr/>
        </p:nvSpPr>
        <p:spPr>
          <a:xfrm rot="10800000" flipH="1">
            <a:off x="214560" y="24948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51" name="Google Shape;1037;p29"/>
          <p:cNvGrpSpPr/>
          <p:nvPr/>
        </p:nvGrpSpPr>
        <p:grpSpPr>
          <a:xfrm>
            <a:off x="-1113120" y="-1583280"/>
            <a:ext cx="1915200" cy="2459520"/>
            <a:chOff x="-1113120" y="-1583280"/>
            <a:chExt cx="1915200" cy="2459520"/>
          </a:xfrm>
        </p:grpSpPr>
        <p:sp>
          <p:nvSpPr>
            <p:cNvPr id="1852" name="Google Shape;1038;p29"/>
            <p:cNvSpPr/>
            <p:nvPr/>
          </p:nvSpPr>
          <p:spPr>
            <a:xfrm flipH="1">
              <a:off x="-1113120" y="-158328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3" name="Google Shape;1039;p29"/>
            <p:cNvSpPr/>
            <p:nvPr/>
          </p:nvSpPr>
          <p:spPr>
            <a:xfrm flipH="1">
              <a:off x="-969480" y="-109548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4" name="Google Shape;1040;p29"/>
            <p:cNvSpPr/>
            <p:nvPr/>
          </p:nvSpPr>
          <p:spPr>
            <a:xfrm flipH="1">
              <a:off x="-615600" y="-41256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55" name="Google Shape;1041;p29"/>
          <p:cNvSpPr/>
          <p:nvPr/>
        </p:nvSpPr>
        <p:spPr>
          <a:xfrm rot="10800000" flipH="1">
            <a:off x="2180880" y="47998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6" name="Google Shape;1042;p29"/>
          <p:cNvSpPr/>
          <p:nvPr/>
        </p:nvSpPr>
        <p:spPr>
          <a:xfrm rot="10800000" flipH="1">
            <a:off x="7049160" y="33732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7" name="Google Shape;1043;p29"/>
          <p:cNvSpPr/>
          <p:nvPr/>
        </p:nvSpPr>
        <p:spPr>
          <a:xfrm rot="10800000" flipH="1">
            <a:off x="8642880" y="45140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58" name="Google Shape;1044;p29"/>
          <p:cNvGrpSpPr/>
          <p:nvPr/>
        </p:nvGrpSpPr>
        <p:grpSpPr>
          <a:xfrm>
            <a:off x="8565840" y="2543400"/>
            <a:ext cx="306720" cy="304920"/>
            <a:chOff x="8565840" y="2543400"/>
            <a:chExt cx="306720" cy="304920"/>
          </a:xfrm>
        </p:grpSpPr>
        <p:sp>
          <p:nvSpPr>
            <p:cNvPr id="1859" name="Google Shape;1045;p29"/>
            <p:cNvSpPr/>
            <p:nvPr/>
          </p:nvSpPr>
          <p:spPr>
            <a:xfrm>
              <a:off x="8565840" y="254340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0" name="Google Shape;1046;p29"/>
            <p:cNvSpPr/>
            <p:nvPr/>
          </p:nvSpPr>
          <p:spPr>
            <a:xfrm>
              <a:off x="8649720" y="262728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1" name="Google Shape;1047;p29"/>
            <p:cNvSpPr/>
            <p:nvPr/>
          </p:nvSpPr>
          <p:spPr>
            <a:xfrm>
              <a:off x="8740800" y="26550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2" name="Google Shape;1048;p29"/>
            <p:cNvSpPr/>
            <p:nvPr/>
          </p:nvSpPr>
          <p:spPr>
            <a:xfrm>
              <a:off x="8697960" y="266256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3" name="Google Shape;1049;p29"/>
            <p:cNvSpPr/>
            <p:nvPr/>
          </p:nvSpPr>
          <p:spPr>
            <a:xfrm>
              <a:off x="8683200" y="27090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4" name="Google Shape;1050;p29"/>
            <p:cNvSpPr/>
            <p:nvPr/>
          </p:nvSpPr>
          <p:spPr>
            <a:xfrm>
              <a:off x="8722080" y="27370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5" name="Google Shape;1051;p29"/>
            <p:cNvSpPr/>
            <p:nvPr/>
          </p:nvSpPr>
          <p:spPr>
            <a:xfrm>
              <a:off x="8764920" y="27000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6" name="Google Shape;1052;p29"/>
            <p:cNvSpPr/>
            <p:nvPr/>
          </p:nvSpPr>
          <p:spPr>
            <a:xfrm>
              <a:off x="8726040" y="26906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67" name="Google Shape;1053;p29"/>
          <p:cNvSpPr/>
          <p:nvPr/>
        </p:nvSpPr>
        <p:spPr>
          <a:xfrm rot="10800000" flipH="1">
            <a:off x="5104440" y="4226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06" name="PlaceHolder 2"/>
          <p:cNvSpPr>
            <a:spLocks noGrp="1"/>
          </p:cNvSpPr>
          <p:nvPr>
            <p:ph type="body"/>
          </p:nvPr>
        </p:nvSpPr>
        <p:spPr>
          <a:xfrm>
            <a:off x="720000" y="1215720"/>
            <a:ext cx="6316920" cy="656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07" name="Google Shape;521;p16"/>
          <p:cNvSpPr/>
          <p:nvPr/>
        </p:nvSpPr>
        <p:spPr>
          <a:xfrm>
            <a:off x="-4215600" y="-150372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8" name="Google Shape;522;p16"/>
          <p:cNvSpPr/>
          <p:nvPr/>
        </p:nvSpPr>
        <p:spPr>
          <a:xfrm>
            <a:off x="7283520" y="339588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9" name="Google Shape;523;p16"/>
          <p:cNvSpPr/>
          <p:nvPr/>
        </p:nvSpPr>
        <p:spPr>
          <a:xfrm>
            <a:off x="2005920" y="5565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0" name="Google Shape;524;p16"/>
          <p:cNvSpPr/>
          <p:nvPr/>
        </p:nvSpPr>
        <p:spPr>
          <a:xfrm>
            <a:off x="291240" y="31831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11" name="Google Shape;525;p16"/>
          <p:cNvGrpSpPr/>
          <p:nvPr/>
        </p:nvGrpSpPr>
        <p:grpSpPr>
          <a:xfrm>
            <a:off x="-1276920" y="-1130760"/>
            <a:ext cx="2459520" cy="1915200"/>
            <a:chOff x="-1276920" y="-1130760"/>
            <a:chExt cx="2459520" cy="1915200"/>
          </a:xfrm>
        </p:grpSpPr>
        <p:sp>
          <p:nvSpPr>
            <p:cNvPr id="1912" name="Google Shape;526;p16"/>
            <p:cNvSpPr/>
            <p:nvPr/>
          </p:nvSpPr>
          <p:spPr>
            <a:xfrm rot="16200000">
              <a:off x="-1004400" y="-140292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3" name="Google Shape;527;p16"/>
            <p:cNvSpPr/>
            <p:nvPr/>
          </p:nvSpPr>
          <p:spPr>
            <a:xfrm rot="16200000">
              <a:off x="-755280" y="-102024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4" name="Google Shape;528;p16"/>
            <p:cNvSpPr/>
            <p:nvPr/>
          </p:nvSpPr>
          <p:spPr>
            <a:xfrm rot="16200000">
              <a:off x="-231480" y="-50652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15" name="Google Shape;529;p16"/>
          <p:cNvSpPr/>
          <p:nvPr/>
        </p:nvSpPr>
        <p:spPr>
          <a:xfrm>
            <a:off x="3564720" y="46659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16" name="Google Shape;530;p16"/>
          <p:cNvGrpSpPr/>
          <p:nvPr/>
        </p:nvGrpSpPr>
        <p:grpSpPr>
          <a:xfrm>
            <a:off x="8423640" y="3505320"/>
            <a:ext cx="2408040" cy="2408040"/>
            <a:chOff x="8423640" y="3505320"/>
            <a:chExt cx="2408040" cy="2408040"/>
          </a:xfrm>
        </p:grpSpPr>
        <p:sp>
          <p:nvSpPr>
            <p:cNvPr id="1917" name="Google Shape;531;p16"/>
            <p:cNvSpPr/>
            <p:nvPr/>
          </p:nvSpPr>
          <p:spPr>
            <a:xfrm rot="8100000" flipH="1">
              <a:off x="8736120" y="389736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8" name="Google Shape;532;p16"/>
            <p:cNvSpPr/>
            <p:nvPr/>
          </p:nvSpPr>
          <p:spPr>
            <a:xfrm rot="8100000" flipH="1">
              <a:off x="8947080" y="412380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9" name="Google Shape;533;p16"/>
            <p:cNvSpPr/>
            <p:nvPr/>
          </p:nvSpPr>
          <p:spPr>
            <a:xfrm rot="8100000" flipH="1">
              <a:off x="9967680" y="439092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0" name="Google Shape;534;p16"/>
            <p:cNvSpPr/>
            <p:nvPr/>
          </p:nvSpPr>
          <p:spPr>
            <a:xfrm rot="8100000" flipH="1">
              <a:off x="9059760" y="458640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21" name="Google Shape;535;p16"/>
          <p:cNvGrpSpPr/>
          <p:nvPr/>
        </p:nvGrpSpPr>
        <p:grpSpPr>
          <a:xfrm>
            <a:off x="8493480" y="578880"/>
            <a:ext cx="306720" cy="304920"/>
            <a:chOff x="8493480" y="578880"/>
            <a:chExt cx="306720" cy="304920"/>
          </a:xfrm>
        </p:grpSpPr>
        <p:sp>
          <p:nvSpPr>
            <p:cNvPr id="1922" name="Google Shape;536;p16"/>
            <p:cNvSpPr/>
            <p:nvPr/>
          </p:nvSpPr>
          <p:spPr>
            <a:xfrm>
              <a:off x="8493480" y="57888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3" name="Google Shape;537;p16"/>
            <p:cNvSpPr/>
            <p:nvPr/>
          </p:nvSpPr>
          <p:spPr>
            <a:xfrm>
              <a:off x="8577000" y="66240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4" name="Google Shape;538;p16"/>
            <p:cNvSpPr/>
            <p:nvPr/>
          </p:nvSpPr>
          <p:spPr>
            <a:xfrm>
              <a:off x="8668440" y="6904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5" name="Google Shape;539;p16"/>
            <p:cNvSpPr/>
            <p:nvPr/>
          </p:nvSpPr>
          <p:spPr>
            <a:xfrm>
              <a:off x="8625600" y="69768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6" name="Google Shape;540;p16"/>
            <p:cNvSpPr/>
            <p:nvPr/>
          </p:nvSpPr>
          <p:spPr>
            <a:xfrm>
              <a:off x="8610480" y="7444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7" name="Google Shape;541;p16"/>
            <p:cNvSpPr/>
            <p:nvPr/>
          </p:nvSpPr>
          <p:spPr>
            <a:xfrm>
              <a:off x="8649720" y="7722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8" name="Google Shape;542;p16"/>
            <p:cNvSpPr/>
            <p:nvPr/>
          </p:nvSpPr>
          <p:spPr>
            <a:xfrm>
              <a:off x="8692560" y="7351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9" name="Google Shape;543;p16"/>
            <p:cNvSpPr/>
            <p:nvPr/>
          </p:nvSpPr>
          <p:spPr>
            <a:xfrm>
              <a:off x="8653320" y="7257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30" name="Google Shape;544;p16"/>
          <p:cNvGrpSpPr/>
          <p:nvPr/>
        </p:nvGrpSpPr>
        <p:grpSpPr>
          <a:xfrm>
            <a:off x="443880" y="4447440"/>
            <a:ext cx="308520" cy="304920"/>
            <a:chOff x="443880" y="4447440"/>
            <a:chExt cx="308520" cy="304920"/>
          </a:xfrm>
        </p:grpSpPr>
        <p:sp>
          <p:nvSpPr>
            <p:cNvPr id="1931" name="Google Shape;545;p16"/>
            <p:cNvSpPr/>
            <p:nvPr/>
          </p:nvSpPr>
          <p:spPr>
            <a:xfrm>
              <a:off x="443880" y="444744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2" name="Google Shape;546;p16"/>
            <p:cNvSpPr/>
            <p:nvPr/>
          </p:nvSpPr>
          <p:spPr>
            <a:xfrm>
              <a:off x="527760" y="452916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3" name="Google Shape;547;p16"/>
            <p:cNvSpPr/>
            <p:nvPr/>
          </p:nvSpPr>
          <p:spPr>
            <a:xfrm>
              <a:off x="618840" y="45590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4" name="Google Shape;548;p16"/>
            <p:cNvSpPr/>
            <p:nvPr/>
          </p:nvSpPr>
          <p:spPr>
            <a:xfrm>
              <a:off x="576000" y="45648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5" name="Google Shape;549;p16"/>
            <p:cNvSpPr/>
            <p:nvPr/>
          </p:nvSpPr>
          <p:spPr>
            <a:xfrm>
              <a:off x="561240" y="46130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6" name="Google Shape;550;p16"/>
            <p:cNvSpPr/>
            <p:nvPr/>
          </p:nvSpPr>
          <p:spPr>
            <a:xfrm>
              <a:off x="600480" y="46411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7" name="Google Shape;551;p16"/>
            <p:cNvSpPr/>
            <p:nvPr/>
          </p:nvSpPr>
          <p:spPr>
            <a:xfrm>
              <a:off x="645120" y="460368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8" name="Google Shape;552;p16"/>
            <p:cNvSpPr/>
            <p:nvPr/>
          </p:nvSpPr>
          <p:spPr>
            <a:xfrm>
              <a:off x="605880" y="45943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39" name="Google Shape;553;p16"/>
          <p:cNvSpPr/>
          <p:nvPr/>
        </p:nvSpPr>
        <p:spPr>
          <a:xfrm>
            <a:off x="8621280" y="270288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PlaceHolder 1"/>
          <p:cNvSpPr>
            <a:spLocks noGrp="1"/>
          </p:cNvSpPr>
          <p:nvPr>
            <p:ph type="title"/>
          </p:nvPr>
        </p:nvSpPr>
        <p:spPr>
          <a:xfrm>
            <a:off x="1048320" y="324000"/>
            <a:ext cx="7047000" cy="482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927080" y="1442520"/>
            <a:ext cx="22971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1" name="PlaceHolder 2"/>
          <p:cNvSpPr>
            <a:spLocks noGrp="1"/>
          </p:cNvSpPr>
          <p:nvPr>
            <p:ph type="title"/>
          </p:nvPr>
        </p:nvSpPr>
        <p:spPr>
          <a:xfrm>
            <a:off x="5780520" y="1442520"/>
            <a:ext cx="22971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title"/>
          </p:nvPr>
        </p:nvSpPr>
        <p:spPr>
          <a:xfrm>
            <a:off x="1927080" y="3074400"/>
            <a:ext cx="22971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3" name="PlaceHolder 4"/>
          <p:cNvSpPr>
            <a:spLocks noGrp="1"/>
          </p:cNvSpPr>
          <p:nvPr>
            <p:ph type="title"/>
          </p:nvPr>
        </p:nvSpPr>
        <p:spPr>
          <a:xfrm>
            <a:off x="5780520" y="3074400"/>
            <a:ext cx="2297160" cy="527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title"/>
          </p:nvPr>
        </p:nvSpPr>
        <p:spPr>
          <a:xfrm>
            <a:off x="878760" y="1521360"/>
            <a:ext cx="1047960" cy="104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4700" b="1" strike="noStrike" spc="-1">
                <a:solidFill>
                  <a:srgbClr val="E8B0AF"/>
                </a:solidFill>
                <a:latin typeface="Yusei Magic"/>
                <a:ea typeface="Yusei Magic"/>
              </a:rPr>
              <a:t>xx%</a:t>
            </a:r>
            <a:endParaRPr lang="ru-RU" sz="4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title"/>
          </p:nvPr>
        </p:nvSpPr>
        <p:spPr>
          <a:xfrm>
            <a:off x="878760" y="3153240"/>
            <a:ext cx="1047960" cy="104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4700" b="1" strike="noStrike" spc="-1">
                <a:solidFill>
                  <a:srgbClr val="E8B0AF"/>
                </a:solidFill>
                <a:latin typeface="Yusei Magic"/>
                <a:ea typeface="Yusei Magic"/>
              </a:rPr>
              <a:t>xx%</a:t>
            </a:r>
            <a:endParaRPr lang="ru-RU" sz="4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title"/>
          </p:nvPr>
        </p:nvSpPr>
        <p:spPr>
          <a:xfrm>
            <a:off x="4732200" y="1521360"/>
            <a:ext cx="1047960" cy="104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4700" b="1" strike="noStrike" spc="-1">
                <a:solidFill>
                  <a:srgbClr val="E8B0AF"/>
                </a:solidFill>
                <a:latin typeface="Yusei Magic"/>
                <a:ea typeface="Yusei Magic"/>
              </a:rPr>
              <a:t>xx%</a:t>
            </a:r>
            <a:endParaRPr lang="ru-RU" sz="4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8"/>
          <p:cNvSpPr>
            <a:spLocks noGrp="1"/>
          </p:cNvSpPr>
          <p:nvPr>
            <p:ph type="title"/>
          </p:nvPr>
        </p:nvSpPr>
        <p:spPr>
          <a:xfrm>
            <a:off x="4732200" y="3153240"/>
            <a:ext cx="1047960" cy="104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4700" b="1" strike="noStrike" spc="-1">
                <a:solidFill>
                  <a:srgbClr val="E8B0AF"/>
                </a:solidFill>
                <a:latin typeface="Yusei Magic"/>
                <a:ea typeface="Yusei Magic"/>
              </a:rPr>
              <a:t>xx%</a:t>
            </a:r>
            <a:endParaRPr lang="ru-RU" sz="4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9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79" name="Google Shape;402;p13"/>
          <p:cNvSpPr/>
          <p:nvPr/>
        </p:nvSpPr>
        <p:spPr>
          <a:xfrm>
            <a:off x="8649720" y="21556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0" name="Google Shape;403;p13"/>
          <p:cNvGrpSpPr/>
          <p:nvPr/>
        </p:nvGrpSpPr>
        <p:grpSpPr>
          <a:xfrm>
            <a:off x="353520" y="4510800"/>
            <a:ext cx="308520" cy="304920"/>
            <a:chOff x="353520" y="4510800"/>
            <a:chExt cx="308520" cy="304920"/>
          </a:xfrm>
        </p:grpSpPr>
        <p:sp>
          <p:nvSpPr>
            <p:cNvPr id="181" name="Google Shape;404;p13"/>
            <p:cNvSpPr/>
            <p:nvPr/>
          </p:nvSpPr>
          <p:spPr>
            <a:xfrm>
              <a:off x="353520" y="451080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Google Shape;405;p13"/>
            <p:cNvSpPr/>
            <p:nvPr/>
          </p:nvSpPr>
          <p:spPr>
            <a:xfrm>
              <a:off x="437400" y="459252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Google Shape;406;p13"/>
            <p:cNvSpPr/>
            <p:nvPr/>
          </p:nvSpPr>
          <p:spPr>
            <a:xfrm>
              <a:off x="528480" y="46224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Google Shape;407;p13"/>
            <p:cNvSpPr/>
            <p:nvPr/>
          </p:nvSpPr>
          <p:spPr>
            <a:xfrm>
              <a:off x="485640" y="46281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Google Shape;408;p13"/>
            <p:cNvSpPr/>
            <p:nvPr/>
          </p:nvSpPr>
          <p:spPr>
            <a:xfrm>
              <a:off x="470880" y="46764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Google Shape;409;p13"/>
            <p:cNvSpPr/>
            <p:nvPr/>
          </p:nvSpPr>
          <p:spPr>
            <a:xfrm>
              <a:off x="509760" y="47044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Google Shape;410;p13"/>
            <p:cNvSpPr/>
            <p:nvPr/>
          </p:nvSpPr>
          <p:spPr>
            <a:xfrm>
              <a:off x="554400" y="466704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Google Shape;411;p13"/>
            <p:cNvSpPr/>
            <p:nvPr/>
          </p:nvSpPr>
          <p:spPr>
            <a:xfrm>
              <a:off x="515520" y="46576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9" name="Google Shape;412;p13"/>
          <p:cNvGrpSpPr/>
          <p:nvPr/>
        </p:nvGrpSpPr>
        <p:grpSpPr>
          <a:xfrm>
            <a:off x="1272240" y="559800"/>
            <a:ext cx="474120" cy="301320"/>
            <a:chOff x="1272240" y="559800"/>
            <a:chExt cx="474120" cy="301320"/>
          </a:xfrm>
        </p:grpSpPr>
        <p:sp>
          <p:nvSpPr>
            <p:cNvPr id="190" name="Google Shape;413;p13"/>
            <p:cNvSpPr/>
            <p:nvPr/>
          </p:nvSpPr>
          <p:spPr>
            <a:xfrm>
              <a:off x="1281600" y="56916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Google Shape;414;p13"/>
            <p:cNvSpPr/>
            <p:nvPr/>
          </p:nvSpPr>
          <p:spPr>
            <a:xfrm>
              <a:off x="1272240" y="55980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2" name="Google Shape;415;p13"/>
          <p:cNvGrpSpPr/>
          <p:nvPr/>
        </p:nvGrpSpPr>
        <p:grpSpPr>
          <a:xfrm>
            <a:off x="8341200" y="4513680"/>
            <a:ext cx="474120" cy="299520"/>
            <a:chOff x="8341200" y="4513680"/>
            <a:chExt cx="474120" cy="299520"/>
          </a:xfrm>
        </p:grpSpPr>
        <p:sp>
          <p:nvSpPr>
            <p:cNvPr id="193" name="Google Shape;416;p13"/>
            <p:cNvSpPr/>
            <p:nvPr/>
          </p:nvSpPr>
          <p:spPr>
            <a:xfrm>
              <a:off x="8350560" y="45226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Google Shape;417;p13"/>
            <p:cNvSpPr/>
            <p:nvPr/>
          </p:nvSpPr>
          <p:spPr>
            <a:xfrm>
              <a:off x="8341200" y="451368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5" name="Google Shape;418;p13"/>
          <p:cNvSpPr/>
          <p:nvPr/>
        </p:nvSpPr>
        <p:spPr>
          <a:xfrm>
            <a:off x="7494120" y="5443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6" name="Google Shape;419;p13"/>
          <p:cNvGrpSpPr/>
          <p:nvPr/>
        </p:nvGrpSpPr>
        <p:grpSpPr>
          <a:xfrm>
            <a:off x="-421920" y="-181440"/>
            <a:ext cx="1985400" cy="1454760"/>
            <a:chOff x="-421920" y="-181440"/>
            <a:chExt cx="1985400" cy="1454760"/>
          </a:xfrm>
        </p:grpSpPr>
        <p:sp>
          <p:nvSpPr>
            <p:cNvPr id="197" name="Google Shape;420;p13"/>
            <p:cNvSpPr/>
            <p:nvPr/>
          </p:nvSpPr>
          <p:spPr>
            <a:xfrm>
              <a:off x="-358200" y="-54360"/>
              <a:ext cx="1921680" cy="132768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Google Shape;421;p13"/>
            <p:cNvSpPr/>
            <p:nvPr/>
          </p:nvSpPr>
          <p:spPr>
            <a:xfrm>
              <a:off x="-421920" y="-111600"/>
              <a:ext cx="1864440" cy="128016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Google Shape;422;p13"/>
            <p:cNvSpPr/>
            <p:nvPr/>
          </p:nvSpPr>
          <p:spPr>
            <a:xfrm>
              <a:off x="-348840" y="-117720"/>
              <a:ext cx="1492920" cy="105120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Google Shape;423;p13"/>
            <p:cNvSpPr/>
            <p:nvPr/>
          </p:nvSpPr>
          <p:spPr>
            <a:xfrm>
              <a:off x="-298080" y="-101880"/>
              <a:ext cx="1263960" cy="87984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Google Shape;424;p13"/>
            <p:cNvSpPr/>
            <p:nvPr/>
          </p:nvSpPr>
          <p:spPr>
            <a:xfrm>
              <a:off x="-136080" y="-181440"/>
              <a:ext cx="825840" cy="58428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2" name="Google Shape;425;p13"/>
          <p:cNvGrpSpPr/>
          <p:nvPr/>
        </p:nvGrpSpPr>
        <p:grpSpPr>
          <a:xfrm>
            <a:off x="8151840" y="-741240"/>
            <a:ext cx="1340280" cy="1721160"/>
            <a:chOff x="8151840" y="-741240"/>
            <a:chExt cx="1340280" cy="1721160"/>
          </a:xfrm>
        </p:grpSpPr>
        <p:sp>
          <p:nvSpPr>
            <p:cNvPr id="203" name="Google Shape;426;p13"/>
            <p:cNvSpPr/>
            <p:nvPr/>
          </p:nvSpPr>
          <p:spPr>
            <a:xfrm>
              <a:off x="8151840" y="-74124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Google Shape;427;p13"/>
            <p:cNvSpPr/>
            <p:nvPr/>
          </p:nvSpPr>
          <p:spPr>
            <a:xfrm>
              <a:off x="8299440" y="-399600"/>
              <a:ext cx="1092240" cy="113904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Google Shape;428;p13"/>
            <p:cNvSpPr/>
            <p:nvPr/>
          </p:nvSpPr>
          <p:spPr>
            <a:xfrm>
              <a:off x="8497080" y="7848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6" name="Google Shape;429;p13"/>
          <p:cNvSpPr/>
          <p:nvPr/>
        </p:nvSpPr>
        <p:spPr>
          <a:xfrm>
            <a:off x="192240" y="17283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Google Shape;430;p13"/>
          <p:cNvSpPr/>
          <p:nvPr/>
        </p:nvSpPr>
        <p:spPr>
          <a:xfrm>
            <a:off x="8779320" y="35748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Google Shape;431;p13"/>
          <p:cNvSpPr/>
          <p:nvPr/>
        </p:nvSpPr>
        <p:spPr>
          <a:xfrm>
            <a:off x="353520" y="38682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Google Shape;432;p13"/>
          <p:cNvSpPr/>
          <p:nvPr/>
        </p:nvSpPr>
        <p:spPr>
          <a:xfrm>
            <a:off x="4349880" y="46177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Google Shape;433;p13"/>
          <p:cNvSpPr/>
          <p:nvPr/>
        </p:nvSpPr>
        <p:spPr>
          <a:xfrm>
            <a:off x="6850440" y="4772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Google Shape;434;p13"/>
          <p:cNvSpPr/>
          <p:nvPr/>
        </p:nvSpPr>
        <p:spPr>
          <a:xfrm>
            <a:off x="2463120" y="47394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991520" y="1223280"/>
            <a:ext cx="5183280" cy="1729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10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0" name="Google Shape;481;p15"/>
          <p:cNvSpPr/>
          <p:nvPr/>
        </p:nvSpPr>
        <p:spPr>
          <a:xfrm>
            <a:off x="-1108440" y="417888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Google Shape;482;p15"/>
          <p:cNvSpPr/>
          <p:nvPr/>
        </p:nvSpPr>
        <p:spPr>
          <a:xfrm>
            <a:off x="7463880" y="-115704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2" name="Google Shape;483;p15"/>
          <p:cNvGrpSpPr/>
          <p:nvPr/>
        </p:nvGrpSpPr>
        <p:grpSpPr>
          <a:xfrm>
            <a:off x="7371360" y="1494720"/>
            <a:ext cx="306720" cy="304920"/>
            <a:chOff x="7371360" y="1494720"/>
            <a:chExt cx="306720" cy="304920"/>
          </a:xfrm>
        </p:grpSpPr>
        <p:sp>
          <p:nvSpPr>
            <p:cNvPr id="253" name="Google Shape;484;p15"/>
            <p:cNvSpPr/>
            <p:nvPr/>
          </p:nvSpPr>
          <p:spPr>
            <a:xfrm>
              <a:off x="7371360" y="149472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Google Shape;485;p15"/>
            <p:cNvSpPr/>
            <p:nvPr/>
          </p:nvSpPr>
          <p:spPr>
            <a:xfrm>
              <a:off x="7455240" y="157860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Google Shape;486;p15"/>
            <p:cNvSpPr/>
            <p:nvPr/>
          </p:nvSpPr>
          <p:spPr>
            <a:xfrm>
              <a:off x="7546320" y="16063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Google Shape;487;p15"/>
            <p:cNvSpPr/>
            <p:nvPr/>
          </p:nvSpPr>
          <p:spPr>
            <a:xfrm>
              <a:off x="7503480" y="161388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Google Shape;488;p15"/>
            <p:cNvSpPr/>
            <p:nvPr/>
          </p:nvSpPr>
          <p:spPr>
            <a:xfrm>
              <a:off x="7488720" y="16603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Google Shape;489;p15"/>
            <p:cNvSpPr/>
            <p:nvPr/>
          </p:nvSpPr>
          <p:spPr>
            <a:xfrm>
              <a:off x="7527960" y="16884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Google Shape;490;p15"/>
            <p:cNvSpPr/>
            <p:nvPr/>
          </p:nvSpPr>
          <p:spPr>
            <a:xfrm>
              <a:off x="7570440" y="16513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Google Shape;491;p15"/>
            <p:cNvSpPr/>
            <p:nvPr/>
          </p:nvSpPr>
          <p:spPr>
            <a:xfrm>
              <a:off x="7531560" y="16419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1" name="Google Shape;492;p15"/>
          <p:cNvGrpSpPr/>
          <p:nvPr/>
        </p:nvGrpSpPr>
        <p:grpSpPr>
          <a:xfrm>
            <a:off x="4025160" y="4363560"/>
            <a:ext cx="474120" cy="299520"/>
            <a:chOff x="4025160" y="4363560"/>
            <a:chExt cx="474120" cy="299520"/>
          </a:xfrm>
        </p:grpSpPr>
        <p:sp>
          <p:nvSpPr>
            <p:cNvPr id="262" name="Google Shape;493;p15"/>
            <p:cNvSpPr/>
            <p:nvPr/>
          </p:nvSpPr>
          <p:spPr>
            <a:xfrm>
              <a:off x="4034520" y="437292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Google Shape;494;p15"/>
            <p:cNvSpPr/>
            <p:nvPr/>
          </p:nvSpPr>
          <p:spPr>
            <a:xfrm>
              <a:off x="4025160" y="436356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4" name="Google Shape;495;p15"/>
          <p:cNvSpPr/>
          <p:nvPr/>
        </p:nvSpPr>
        <p:spPr>
          <a:xfrm>
            <a:off x="833400" y="372708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5" name="Google Shape;496;p15"/>
          <p:cNvGrpSpPr/>
          <p:nvPr/>
        </p:nvGrpSpPr>
        <p:grpSpPr>
          <a:xfrm>
            <a:off x="7371720" y="3832200"/>
            <a:ext cx="2299320" cy="1684800"/>
            <a:chOff x="7371720" y="3832200"/>
            <a:chExt cx="2299320" cy="1684800"/>
          </a:xfrm>
        </p:grpSpPr>
        <p:sp>
          <p:nvSpPr>
            <p:cNvPr id="266" name="Google Shape;497;p15"/>
            <p:cNvSpPr/>
            <p:nvPr/>
          </p:nvSpPr>
          <p:spPr>
            <a:xfrm rot="10800000">
              <a:off x="7371720" y="3832200"/>
              <a:ext cx="2225880" cy="153756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Google Shape;498;p15"/>
            <p:cNvSpPr/>
            <p:nvPr/>
          </p:nvSpPr>
          <p:spPr>
            <a:xfrm rot="10800000">
              <a:off x="7511400" y="3953520"/>
              <a:ext cx="2159640" cy="148248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Google Shape;499;p15"/>
            <p:cNvSpPr/>
            <p:nvPr/>
          </p:nvSpPr>
          <p:spPr>
            <a:xfrm rot="10800000">
              <a:off x="7857360" y="4225680"/>
              <a:ext cx="1729080" cy="121752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Google Shape;500;p15"/>
            <p:cNvSpPr/>
            <p:nvPr/>
          </p:nvSpPr>
          <p:spPr>
            <a:xfrm rot="10800000">
              <a:off x="8063640" y="4406040"/>
              <a:ext cx="1464120" cy="101880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Google Shape;501;p15"/>
            <p:cNvSpPr/>
            <p:nvPr/>
          </p:nvSpPr>
          <p:spPr>
            <a:xfrm rot="10800000">
              <a:off x="8383680" y="4840200"/>
              <a:ext cx="956520" cy="67680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1" name="Google Shape;502;p15"/>
          <p:cNvGrpSpPr/>
          <p:nvPr/>
        </p:nvGrpSpPr>
        <p:grpSpPr>
          <a:xfrm>
            <a:off x="-941400" y="-485640"/>
            <a:ext cx="1998360" cy="2151720"/>
            <a:chOff x="-941400" y="-485640"/>
            <a:chExt cx="1998360" cy="2151720"/>
          </a:xfrm>
        </p:grpSpPr>
        <p:sp>
          <p:nvSpPr>
            <p:cNvPr id="272" name="Google Shape;503;p15"/>
            <p:cNvSpPr/>
            <p:nvPr/>
          </p:nvSpPr>
          <p:spPr>
            <a:xfrm rot="9092400" flipV="1">
              <a:off x="-612000" y="-27072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Google Shape;504;p15"/>
            <p:cNvSpPr/>
            <p:nvPr/>
          </p:nvSpPr>
          <p:spPr>
            <a:xfrm rot="9092400" flipV="1">
              <a:off x="-484200" y="75600"/>
              <a:ext cx="1092240" cy="113868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Google Shape;505;p15"/>
            <p:cNvSpPr/>
            <p:nvPr/>
          </p:nvSpPr>
          <p:spPr>
            <a:xfrm rot="9092400" flipV="1">
              <a:off x="-171000" y="52416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5" name="Google Shape;506;p15"/>
          <p:cNvGrpSpPr/>
          <p:nvPr/>
        </p:nvGrpSpPr>
        <p:grpSpPr>
          <a:xfrm>
            <a:off x="1320840" y="1409040"/>
            <a:ext cx="474120" cy="299520"/>
            <a:chOff x="1320840" y="1409040"/>
            <a:chExt cx="474120" cy="299520"/>
          </a:xfrm>
        </p:grpSpPr>
        <p:sp>
          <p:nvSpPr>
            <p:cNvPr id="276" name="Google Shape;507;p15"/>
            <p:cNvSpPr/>
            <p:nvPr/>
          </p:nvSpPr>
          <p:spPr>
            <a:xfrm>
              <a:off x="1330200" y="141840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Google Shape;508;p15"/>
            <p:cNvSpPr/>
            <p:nvPr/>
          </p:nvSpPr>
          <p:spPr>
            <a:xfrm>
              <a:off x="1320840" y="140904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8" name="Google Shape;509;p15"/>
          <p:cNvSpPr/>
          <p:nvPr/>
        </p:nvSpPr>
        <p:spPr>
          <a:xfrm>
            <a:off x="567360" y="28454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Google Shape;510;p15"/>
          <p:cNvSpPr/>
          <p:nvPr/>
        </p:nvSpPr>
        <p:spPr>
          <a:xfrm>
            <a:off x="6054120" y="466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Google Shape;511;p15"/>
          <p:cNvSpPr/>
          <p:nvPr/>
        </p:nvSpPr>
        <p:spPr>
          <a:xfrm>
            <a:off x="7371360" y="43635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Google Shape;512;p15"/>
          <p:cNvSpPr/>
          <p:nvPr/>
        </p:nvSpPr>
        <p:spPr>
          <a:xfrm>
            <a:off x="8659800" y="18000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Google Shape;513;p15"/>
          <p:cNvSpPr/>
          <p:nvPr/>
        </p:nvSpPr>
        <p:spPr>
          <a:xfrm>
            <a:off x="6814080" y="5443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Google Shape;514;p15"/>
          <p:cNvSpPr/>
          <p:nvPr/>
        </p:nvSpPr>
        <p:spPr>
          <a:xfrm>
            <a:off x="1648440" y="2919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Google Shape;515;p15"/>
          <p:cNvSpPr/>
          <p:nvPr/>
        </p:nvSpPr>
        <p:spPr>
          <a:xfrm>
            <a:off x="5461560" y="57168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Google Shape;516;p15"/>
          <p:cNvSpPr/>
          <p:nvPr/>
        </p:nvSpPr>
        <p:spPr>
          <a:xfrm>
            <a:off x="7824600" y="330624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Google Shape;517;p15"/>
          <p:cNvSpPr/>
          <p:nvPr/>
        </p:nvSpPr>
        <p:spPr>
          <a:xfrm>
            <a:off x="3053520" y="6804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01;p9"/>
          <p:cNvSpPr/>
          <p:nvPr/>
        </p:nvSpPr>
        <p:spPr>
          <a:xfrm flipH="1">
            <a:off x="4979160" y="1257120"/>
            <a:ext cx="6248520" cy="359136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353480" y="1629000"/>
            <a:ext cx="4070520" cy="628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4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26" name="Google Shape;304;p9"/>
          <p:cNvSpPr/>
          <p:nvPr/>
        </p:nvSpPr>
        <p:spPr>
          <a:xfrm flipH="1">
            <a:off x="-1801800" y="347364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Google Shape;305;p9"/>
          <p:cNvSpPr/>
          <p:nvPr/>
        </p:nvSpPr>
        <p:spPr>
          <a:xfrm flipH="1">
            <a:off x="3542760" y="5526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8" name="Google Shape;306;p9"/>
          <p:cNvGrpSpPr/>
          <p:nvPr/>
        </p:nvGrpSpPr>
        <p:grpSpPr>
          <a:xfrm>
            <a:off x="4505040" y="672840"/>
            <a:ext cx="474120" cy="301320"/>
            <a:chOff x="4505040" y="672840"/>
            <a:chExt cx="474120" cy="301320"/>
          </a:xfrm>
        </p:grpSpPr>
        <p:sp>
          <p:nvSpPr>
            <p:cNvPr id="329" name="Google Shape;307;p9"/>
            <p:cNvSpPr/>
            <p:nvPr/>
          </p:nvSpPr>
          <p:spPr>
            <a:xfrm flipH="1">
              <a:off x="4514760" y="68220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Google Shape;308;p9"/>
            <p:cNvSpPr/>
            <p:nvPr/>
          </p:nvSpPr>
          <p:spPr>
            <a:xfrm flipH="1">
              <a:off x="4504680" y="67284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31" name="Google Shape;309;p9"/>
          <p:cNvGrpSpPr/>
          <p:nvPr/>
        </p:nvGrpSpPr>
        <p:grpSpPr>
          <a:xfrm>
            <a:off x="4295160" y="4470840"/>
            <a:ext cx="474120" cy="299520"/>
            <a:chOff x="4295160" y="4470840"/>
            <a:chExt cx="474120" cy="299520"/>
          </a:xfrm>
        </p:grpSpPr>
        <p:sp>
          <p:nvSpPr>
            <p:cNvPr id="332" name="Google Shape;310;p9"/>
            <p:cNvSpPr/>
            <p:nvPr/>
          </p:nvSpPr>
          <p:spPr>
            <a:xfrm flipH="1">
              <a:off x="4304880" y="447984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Google Shape;311;p9"/>
            <p:cNvSpPr/>
            <p:nvPr/>
          </p:nvSpPr>
          <p:spPr>
            <a:xfrm flipH="1">
              <a:off x="4294800" y="447084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4" name="Google Shape;312;p9"/>
          <p:cNvSpPr/>
          <p:nvPr/>
        </p:nvSpPr>
        <p:spPr>
          <a:xfrm flipH="1">
            <a:off x="740880" y="587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Google Shape;313;p9"/>
          <p:cNvSpPr/>
          <p:nvPr/>
        </p:nvSpPr>
        <p:spPr>
          <a:xfrm flipH="1">
            <a:off x="497160" y="16290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6" name="Google Shape;314;p9"/>
          <p:cNvGrpSpPr/>
          <p:nvPr/>
        </p:nvGrpSpPr>
        <p:grpSpPr>
          <a:xfrm>
            <a:off x="7333920" y="-769680"/>
            <a:ext cx="2459520" cy="1915200"/>
            <a:chOff x="7333920" y="-769680"/>
            <a:chExt cx="2459520" cy="1915200"/>
          </a:xfrm>
        </p:grpSpPr>
        <p:sp>
          <p:nvSpPr>
            <p:cNvPr id="337" name="Google Shape;315;p9"/>
            <p:cNvSpPr/>
            <p:nvPr/>
          </p:nvSpPr>
          <p:spPr>
            <a:xfrm rot="16200000" flipV="1">
              <a:off x="7606080" y="-104148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Google Shape;316;p9"/>
            <p:cNvSpPr/>
            <p:nvPr/>
          </p:nvSpPr>
          <p:spPr>
            <a:xfrm rot="16200000" flipV="1">
              <a:off x="7710840" y="-65916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Google Shape;317;p9"/>
            <p:cNvSpPr/>
            <p:nvPr/>
          </p:nvSpPr>
          <p:spPr>
            <a:xfrm rot="16200000" flipV="1">
              <a:off x="7823880" y="-14616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0" name="Google Shape;318;p9"/>
          <p:cNvSpPr/>
          <p:nvPr/>
        </p:nvSpPr>
        <p:spPr>
          <a:xfrm flipH="1">
            <a:off x="8230680" y="17838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1" name="Google Shape;319;p9"/>
          <p:cNvGrpSpPr/>
          <p:nvPr/>
        </p:nvGrpSpPr>
        <p:grpSpPr>
          <a:xfrm>
            <a:off x="-1341000" y="3558600"/>
            <a:ext cx="2408040" cy="2408040"/>
            <a:chOff x="-1341000" y="3558600"/>
            <a:chExt cx="2408040" cy="2408040"/>
          </a:xfrm>
        </p:grpSpPr>
        <p:sp>
          <p:nvSpPr>
            <p:cNvPr id="342" name="Google Shape;320;p9"/>
            <p:cNvSpPr/>
            <p:nvPr/>
          </p:nvSpPr>
          <p:spPr>
            <a:xfrm rot="13500000">
              <a:off x="-1027800" y="395064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Google Shape;321;p9"/>
            <p:cNvSpPr/>
            <p:nvPr/>
          </p:nvSpPr>
          <p:spPr>
            <a:xfrm rot="13500000">
              <a:off x="-1090440" y="417744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Google Shape;322;p9"/>
            <p:cNvSpPr/>
            <p:nvPr/>
          </p:nvSpPr>
          <p:spPr>
            <a:xfrm rot="13500000">
              <a:off x="-1150200" y="44442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Google Shape;323;p9"/>
            <p:cNvSpPr/>
            <p:nvPr/>
          </p:nvSpPr>
          <p:spPr>
            <a:xfrm rot="13500000">
              <a:off x="-257040" y="463968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6" name="Google Shape;324;p9"/>
          <p:cNvSpPr/>
          <p:nvPr/>
        </p:nvSpPr>
        <p:spPr>
          <a:xfrm>
            <a:off x="2548800" y="3567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Google Shape;325;p9"/>
          <p:cNvSpPr/>
          <p:nvPr/>
        </p:nvSpPr>
        <p:spPr>
          <a:xfrm>
            <a:off x="6077520" y="447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8" name="Google Shape;326;p9"/>
          <p:cNvGrpSpPr/>
          <p:nvPr/>
        </p:nvGrpSpPr>
        <p:grpSpPr>
          <a:xfrm>
            <a:off x="6412320" y="442440"/>
            <a:ext cx="306720" cy="304920"/>
            <a:chOff x="6412320" y="442440"/>
            <a:chExt cx="306720" cy="304920"/>
          </a:xfrm>
        </p:grpSpPr>
        <p:sp>
          <p:nvSpPr>
            <p:cNvPr id="349" name="Google Shape;327;p9"/>
            <p:cNvSpPr/>
            <p:nvPr/>
          </p:nvSpPr>
          <p:spPr>
            <a:xfrm>
              <a:off x="6412320" y="44244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Google Shape;328;p9"/>
            <p:cNvSpPr/>
            <p:nvPr/>
          </p:nvSpPr>
          <p:spPr>
            <a:xfrm>
              <a:off x="6496200" y="52632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Google Shape;329;p9"/>
            <p:cNvSpPr/>
            <p:nvPr/>
          </p:nvSpPr>
          <p:spPr>
            <a:xfrm>
              <a:off x="6587280" y="5540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Google Shape;330;p9"/>
            <p:cNvSpPr/>
            <p:nvPr/>
          </p:nvSpPr>
          <p:spPr>
            <a:xfrm>
              <a:off x="6544440" y="56160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Google Shape;331;p9"/>
            <p:cNvSpPr/>
            <p:nvPr/>
          </p:nvSpPr>
          <p:spPr>
            <a:xfrm>
              <a:off x="6529680" y="6080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Google Shape;332;p9"/>
            <p:cNvSpPr/>
            <p:nvPr/>
          </p:nvSpPr>
          <p:spPr>
            <a:xfrm>
              <a:off x="6568920" y="6361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Google Shape;333;p9"/>
            <p:cNvSpPr/>
            <p:nvPr/>
          </p:nvSpPr>
          <p:spPr>
            <a:xfrm>
              <a:off x="6611760" y="5986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Google Shape;334;p9"/>
            <p:cNvSpPr/>
            <p:nvPr/>
          </p:nvSpPr>
          <p:spPr>
            <a:xfrm>
              <a:off x="6572520" y="5893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7" name="Google Shape;335;p9"/>
          <p:cNvGrpSpPr/>
          <p:nvPr/>
        </p:nvGrpSpPr>
        <p:grpSpPr>
          <a:xfrm>
            <a:off x="3713040" y="1762920"/>
            <a:ext cx="308520" cy="304920"/>
            <a:chOff x="3713040" y="1762920"/>
            <a:chExt cx="308520" cy="304920"/>
          </a:xfrm>
        </p:grpSpPr>
        <p:sp>
          <p:nvSpPr>
            <p:cNvPr id="358" name="Google Shape;336;p9"/>
            <p:cNvSpPr/>
            <p:nvPr/>
          </p:nvSpPr>
          <p:spPr>
            <a:xfrm>
              <a:off x="3713040" y="176292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Google Shape;337;p9"/>
            <p:cNvSpPr/>
            <p:nvPr/>
          </p:nvSpPr>
          <p:spPr>
            <a:xfrm>
              <a:off x="3796560" y="184464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Google Shape;338;p9"/>
            <p:cNvSpPr/>
            <p:nvPr/>
          </p:nvSpPr>
          <p:spPr>
            <a:xfrm>
              <a:off x="3888000" y="18745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Google Shape;339;p9"/>
            <p:cNvSpPr/>
            <p:nvPr/>
          </p:nvSpPr>
          <p:spPr>
            <a:xfrm>
              <a:off x="3845160" y="18802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Google Shape;340;p9"/>
            <p:cNvSpPr/>
            <p:nvPr/>
          </p:nvSpPr>
          <p:spPr>
            <a:xfrm>
              <a:off x="3830400" y="19285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Google Shape;341;p9"/>
            <p:cNvSpPr/>
            <p:nvPr/>
          </p:nvSpPr>
          <p:spPr>
            <a:xfrm>
              <a:off x="3869280" y="19566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Google Shape;342;p9"/>
            <p:cNvSpPr/>
            <p:nvPr/>
          </p:nvSpPr>
          <p:spPr>
            <a:xfrm>
              <a:off x="3913920" y="191916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Google Shape;343;p9"/>
            <p:cNvSpPr/>
            <p:nvPr/>
          </p:nvSpPr>
          <p:spPr>
            <a:xfrm>
              <a:off x="3875040" y="19098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6" name="Google Shape;344;p9"/>
          <p:cNvSpPr/>
          <p:nvPr/>
        </p:nvSpPr>
        <p:spPr>
          <a:xfrm>
            <a:off x="8120520" y="402552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Google Shape;345;p9"/>
          <p:cNvSpPr/>
          <p:nvPr/>
        </p:nvSpPr>
        <p:spPr>
          <a:xfrm>
            <a:off x="318600" y="27313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72;p3"/>
          <p:cNvSpPr/>
          <p:nvPr/>
        </p:nvSpPr>
        <p:spPr>
          <a:xfrm>
            <a:off x="-1801080" y="-32760"/>
            <a:ext cx="4382640" cy="251892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20000" y="1763640"/>
            <a:ext cx="3738960" cy="191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5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7" name="PlaceHolder 2"/>
          <p:cNvSpPr>
            <a:spLocks noGrp="1"/>
          </p:cNvSpPr>
          <p:nvPr>
            <p:ph type="title"/>
          </p:nvPr>
        </p:nvSpPr>
        <p:spPr>
          <a:xfrm>
            <a:off x="720000" y="674640"/>
            <a:ext cx="1056600" cy="1060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6200" b="1" strike="noStrike" spc="-1">
                <a:solidFill>
                  <a:srgbClr val="E8B0AF"/>
                </a:solidFill>
                <a:latin typeface="Yusei Magic"/>
                <a:ea typeface="Yusei Magic"/>
              </a:rPr>
              <a:t>xx%</a:t>
            </a:r>
            <a:endParaRPr lang="ru-RU" sz="6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Google Shape;76;p3"/>
          <p:cNvSpPr/>
          <p:nvPr/>
        </p:nvSpPr>
        <p:spPr>
          <a:xfrm>
            <a:off x="4631040" y="347364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Google Shape;77;p3"/>
          <p:cNvSpPr/>
          <p:nvPr/>
        </p:nvSpPr>
        <p:spPr>
          <a:xfrm>
            <a:off x="5109120" y="38455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Google Shape;78;p3"/>
          <p:cNvSpPr/>
          <p:nvPr/>
        </p:nvSpPr>
        <p:spPr>
          <a:xfrm>
            <a:off x="6649560" y="6300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1" name="Google Shape;79;p3"/>
          <p:cNvGrpSpPr/>
          <p:nvPr/>
        </p:nvGrpSpPr>
        <p:grpSpPr>
          <a:xfrm>
            <a:off x="4652280" y="1433520"/>
            <a:ext cx="474120" cy="301320"/>
            <a:chOff x="4652280" y="1433520"/>
            <a:chExt cx="474120" cy="301320"/>
          </a:xfrm>
        </p:grpSpPr>
        <p:sp>
          <p:nvSpPr>
            <p:cNvPr id="412" name="Google Shape;80;p3"/>
            <p:cNvSpPr/>
            <p:nvPr/>
          </p:nvSpPr>
          <p:spPr>
            <a:xfrm>
              <a:off x="4661280" y="144252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Google Shape;81;p3"/>
            <p:cNvSpPr/>
            <p:nvPr/>
          </p:nvSpPr>
          <p:spPr>
            <a:xfrm>
              <a:off x="4652280" y="143352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4" name="Google Shape;82;p3"/>
          <p:cNvGrpSpPr/>
          <p:nvPr/>
        </p:nvGrpSpPr>
        <p:grpSpPr>
          <a:xfrm>
            <a:off x="3810960" y="4287240"/>
            <a:ext cx="474120" cy="299520"/>
            <a:chOff x="3810960" y="4287240"/>
            <a:chExt cx="474120" cy="299520"/>
          </a:xfrm>
        </p:grpSpPr>
        <p:sp>
          <p:nvSpPr>
            <p:cNvPr id="415" name="Google Shape;83;p3"/>
            <p:cNvSpPr/>
            <p:nvPr/>
          </p:nvSpPr>
          <p:spPr>
            <a:xfrm>
              <a:off x="3819960" y="429660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Google Shape;84;p3"/>
            <p:cNvSpPr/>
            <p:nvPr/>
          </p:nvSpPr>
          <p:spPr>
            <a:xfrm>
              <a:off x="3810960" y="428724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17" name="Google Shape;85;p3"/>
          <p:cNvSpPr/>
          <p:nvPr/>
        </p:nvSpPr>
        <p:spPr>
          <a:xfrm>
            <a:off x="8071560" y="34736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18" name="Google Shape;86;p3"/>
          <p:cNvGrpSpPr/>
          <p:nvPr/>
        </p:nvGrpSpPr>
        <p:grpSpPr>
          <a:xfrm>
            <a:off x="2581920" y="-837720"/>
            <a:ext cx="2459520" cy="1915200"/>
            <a:chOff x="2581920" y="-837720"/>
            <a:chExt cx="2459520" cy="1915200"/>
          </a:xfrm>
        </p:grpSpPr>
        <p:sp>
          <p:nvSpPr>
            <p:cNvPr id="419" name="Google Shape;87;p3"/>
            <p:cNvSpPr/>
            <p:nvPr/>
          </p:nvSpPr>
          <p:spPr>
            <a:xfrm rot="16200000">
              <a:off x="2854080" y="-110988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Google Shape;88;p3"/>
            <p:cNvSpPr/>
            <p:nvPr/>
          </p:nvSpPr>
          <p:spPr>
            <a:xfrm rot="16200000">
              <a:off x="3102840" y="-72720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Google Shape;89;p3"/>
            <p:cNvSpPr/>
            <p:nvPr/>
          </p:nvSpPr>
          <p:spPr>
            <a:xfrm rot="16200000">
              <a:off x="3626640" y="-21348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2" name="Google Shape;90;p3"/>
          <p:cNvSpPr/>
          <p:nvPr/>
        </p:nvSpPr>
        <p:spPr>
          <a:xfrm>
            <a:off x="1728000" y="4017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Google Shape;91;p3"/>
          <p:cNvSpPr/>
          <p:nvPr/>
        </p:nvSpPr>
        <p:spPr>
          <a:xfrm>
            <a:off x="444600" y="44708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4" name="Google Shape;92;p3"/>
          <p:cNvGrpSpPr/>
          <p:nvPr/>
        </p:nvGrpSpPr>
        <p:grpSpPr>
          <a:xfrm>
            <a:off x="7348680" y="3624840"/>
            <a:ext cx="2408040" cy="2408040"/>
            <a:chOff x="7348680" y="3624840"/>
            <a:chExt cx="2408040" cy="2408040"/>
          </a:xfrm>
        </p:grpSpPr>
        <p:sp>
          <p:nvSpPr>
            <p:cNvPr id="425" name="Google Shape;93;p3"/>
            <p:cNvSpPr/>
            <p:nvPr/>
          </p:nvSpPr>
          <p:spPr>
            <a:xfrm rot="8100000" flipH="1">
              <a:off x="7661160" y="401688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Google Shape;94;p3"/>
            <p:cNvSpPr/>
            <p:nvPr/>
          </p:nvSpPr>
          <p:spPr>
            <a:xfrm rot="8100000" flipH="1">
              <a:off x="7872120" y="424368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Google Shape;95;p3"/>
            <p:cNvSpPr/>
            <p:nvPr/>
          </p:nvSpPr>
          <p:spPr>
            <a:xfrm rot="8100000" flipH="1">
              <a:off x="8892720" y="45108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Google Shape;96;p3"/>
            <p:cNvSpPr/>
            <p:nvPr/>
          </p:nvSpPr>
          <p:spPr>
            <a:xfrm rot="8100000" flipH="1">
              <a:off x="7984800" y="470592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29" name="Google Shape;97;p3"/>
          <p:cNvGrpSpPr/>
          <p:nvPr/>
        </p:nvGrpSpPr>
        <p:grpSpPr>
          <a:xfrm>
            <a:off x="4418280" y="3066480"/>
            <a:ext cx="306720" cy="304920"/>
            <a:chOff x="4418280" y="3066480"/>
            <a:chExt cx="306720" cy="304920"/>
          </a:xfrm>
        </p:grpSpPr>
        <p:sp>
          <p:nvSpPr>
            <p:cNvPr id="430" name="Google Shape;98;p3"/>
            <p:cNvSpPr/>
            <p:nvPr/>
          </p:nvSpPr>
          <p:spPr>
            <a:xfrm>
              <a:off x="4418280" y="306648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Google Shape;99;p3"/>
            <p:cNvSpPr/>
            <p:nvPr/>
          </p:nvSpPr>
          <p:spPr>
            <a:xfrm>
              <a:off x="4502160" y="315000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Google Shape;100;p3"/>
            <p:cNvSpPr/>
            <p:nvPr/>
          </p:nvSpPr>
          <p:spPr>
            <a:xfrm>
              <a:off x="4593240" y="31780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Google Shape;101;p3"/>
            <p:cNvSpPr/>
            <p:nvPr/>
          </p:nvSpPr>
          <p:spPr>
            <a:xfrm>
              <a:off x="4550760" y="318564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Google Shape;102;p3"/>
            <p:cNvSpPr/>
            <p:nvPr/>
          </p:nvSpPr>
          <p:spPr>
            <a:xfrm>
              <a:off x="4535640" y="32320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Google Shape;103;p3"/>
            <p:cNvSpPr/>
            <p:nvPr/>
          </p:nvSpPr>
          <p:spPr>
            <a:xfrm>
              <a:off x="4574880" y="32601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Google Shape;104;p3"/>
            <p:cNvSpPr/>
            <p:nvPr/>
          </p:nvSpPr>
          <p:spPr>
            <a:xfrm>
              <a:off x="4617720" y="32227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Google Shape;105;p3"/>
            <p:cNvSpPr/>
            <p:nvPr/>
          </p:nvSpPr>
          <p:spPr>
            <a:xfrm>
              <a:off x="4578480" y="32133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38" name="Google Shape;106;p3"/>
          <p:cNvGrpSpPr/>
          <p:nvPr/>
        </p:nvGrpSpPr>
        <p:grpSpPr>
          <a:xfrm>
            <a:off x="8642160" y="187560"/>
            <a:ext cx="308520" cy="304920"/>
            <a:chOff x="8642160" y="187560"/>
            <a:chExt cx="308520" cy="304920"/>
          </a:xfrm>
        </p:grpSpPr>
        <p:sp>
          <p:nvSpPr>
            <p:cNvPr id="439" name="Google Shape;107;p3"/>
            <p:cNvSpPr/>
            <p:nvPr/>
          </p:nvSpPr>
          <p:spPr>
            <a:xfrm>
              <a:off x="8642160" y="18756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Google Shape;108;p3"/>
            <p:cNvSpPr/>
            <p:nvPr/>
          </p:nvSpPr>
          <p:spPr>
            <a:xfrm>
              <a:off x="8725680" y="26964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Google Shape;109;p3"/>
            <p:cNvSpPr/>
            <p:nvPr/>
          </p:nvSpPr>
          <p:spPr>
            <a:xfrm>
              <a:off x="8817120" y="2995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Google Shape;110;p3"/>
            <p:cNvSpPr/>
            <p:nvPr/>
          </p:nvSpPr>
          <p:spPr>
            <a:xfrm>
              <a:off x="8774280" y="3049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Google Shape;111;p3"/>
            <p:cNvSpPr/>
            <p:nvPr/>
          </p:nvSpPr>
          <p:spPr>
            <a:xfrm>
              <a:off x="8759520" y="3535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Google Shape;112;p3"/>
            <p:cNvSpPr/>
            <p:nvPr/>
          </p:nvSpPr>
          <p:spPr>
            <a:xfrm>
              <a:off x="8798400" y="3812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Google Shape;113;p3"/>
            <p:cNvSpPr/>
            <p:nvPr/>
          </p:nvSpPr>
          <p:spPr>
            <a:xfrm>
              <a:off x="8843040" y="34416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Google Shape;114;p3"/>
            <p:cNvSpPr/>
            <p:nvPr/>
          </p:nvSpPr>
          <p:spPr>
            <a:xfrm>
              <a:off x="8804160" y="3348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7" name="Google Shape;115;p3"/>
          <p:cNvSpPr/>
          <p:nvPr/>
        </p:nvSpPr>
        <p:spPr>
          <a:xfrm>
            <a:off x="3162240" y="107424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Google Shape;116;p3"/>
          <p:cNvSpPr/>
          <p:nvPr/>
        </p:nvSpPr>
        <p:spPr>
          <a:xfrm>
            <a:off x="2437920" y="45871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7" name="PlaceHolder 2"/>
          <p:cNvSpPr>
            <a:spLocks noGrp="1"/>
          </p:cNvSpPr>
          <p:nvPr>
            <p:ph type="title"/>
          </p:nvPr>
        </p:nvSpPr>
        <p:spPr>
          <a:xfrm>
            <a:off x="1784160" y="2798640"/>
            <a:ext cx="2584800" cy="475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8" name="PlaceHolder 3"/>
          <p:cNvSpPr>
            <a:spLocks noGrp="1"/>
          </p:cNvSpPr>
          <p:nvPr>
            <p:ph type="title"/>
          </p:nvPr>
        </p:nvSpPr>
        <p:spPr>
          <a:xfrm>
            <a:off x="4774320" y="2798640"/>
            <a:ext cx="2585520" cy="475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grpSp>
        <p:nvGrpSpPr>
          <p:cNvPr id="489" name="Google Shape;160;p5"/>
          <p:cNvGrpSpPr/>
          <p:nvPr/>
        </p:nvGrpSpPr>
        <p:grpSpPr>
          <a:xfrm>
            <a:off x="-894960" y="-826920"/>
            <a:ext cx="1998360" cy="2151720"/>
            <a:chOff x="-894960" y="-826920"/>
            <a:chExt cx="1998360" cy="2151720"/>
          </a:xfrm>
        </p:grpSpPr>
        <p:sp>
          <p:nvSpPr>
            <p:cNvPr id="490" name="Google Shape;161;p5"/>
            <p:cNvSpPr/>
            <p:nvPr/>
          </p:nvSpPr>
          <p:spPr>
            <a:xfrm rot="9092400" flipV="1">
              <a:off x="-565560" y="-612000"/>
              <a:ext cx="1340280" cy="172116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Google Shape;162;p5"/>
            <p:cNvSpPr/>
            <p:nvPr/>
          </p:nvSpPr>
          <p:spPr>
            <a:xfrm rot="9092400" flipV="1">
              <a:off x="-437760" y="-264960"/>
              <a:ext cx="1092240" cy="113868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Google Shape;163;p5"/>
            <p:cNvSpPr/>
            <p:nvPr/>
          </p:nvSpPr>
          <p:spPr>
            <a:xfrm rot="9092400" flipV="1">
              <a:off x="-124560" y="182880"/>
              <a:ext cx="646560" cy="47052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3" name="Google Shape;164;p5"/>
          <p:cNvSpPr/>
          <p:nvPr/>
        </p:nvSpPr>
        <p:spPr>
          <a:xfrm>
            <a:off x="7734600" y="-69264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Google Shape;165;p5"/>
          <p:cNvSpPr/>
          <p:nvPr/>
        </p:nvSpPr>
        <p:spPr>
          <a:xfrm>
            <a:off x="7371360" y="2062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95" name="Google Shape;166;p5"/>
          <p:cNvGrpSpPr/>
          <p:nvPr/>
        </p:nvGrpSpPr>
        <p:grpSpPr>
          <a:xfrm>
            <a:off x="8202240" y="525960"/>
            <a:ext cx="306720" cy="304920"/>
            <a:chOff x="8202240" y="525960"/>
            <a:chExt cx="306720" cy="304920"/>
          </a:xfrm>
        </p:grpSpPr>
        <p:sp>
          <p:nvSpPr>
            <p:cNvPr id="496" name="Google Shape;167;p5"/>
            <p:cNvSpPr/>
            <p:nvPr/>
          </p:nvSpPr>
          <p:spPr>
            <a:xfrm>
              <a:off x="8202240" y="52596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Google Shape;168;p5"/>
            <p:cNvSpPr/>
            <p:nvPr/>
          </p:nvSpPr>
          <p:spPr>
            <a:xfrm>
              <a:off x="8285760" y="60948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Google Shape;169;p5"/>
            <p:cNvSpPr/>
            <p:nvPr/>
          </p:nvSpPr>
          <p:spPr>
            <a:xfrm>
              <a:off x="8377200" y="6375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Google Shape;170;p5"/>
            <p:cNvSpPr/>
            <p:nvPr/>
          </p:nvSpPr>
          <p:spPr>
            <a:xfrm>
              <a:off x="8334360" y="64476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Google Shape;171;p5"/>
            <p:cNvSpPr/>
            <p:nvPr/>
          </p:nvSpPr>
          <p:spPr>
            <a:xfrm>
              <a:off x="8362080" y="6728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Google Shape;172;p5"/>
            <p:cNvSpPr/>
            <p:nvPr/>
          </p:nvSpPr>
          <p:spPr>
            <a:xfrm>
              <a:off x="8401320" y="6822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Google Shape;173;p5"/>
            <p:cNvSpPr/>
            <p:nvPr/>
          </p:nvSpPr>
          <p:spPr>
            <a:xfrm>
              <a:off x="8319240" y="6915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Google Shape;174;p5"/>
            <p:cNvSpPr/>
            <p:nvPr/>
          </p:nvSpPr>
          <p:spPr>
            <a:xfrm>
              <a:off x="8358480" y="7192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4" name="Google Shape;175;p5"/>
          <p:cNvSpPr/>
          <p:nvPr/>
        </p:nvSpPr>
        <p:spPr>
          <a:xfrm>
            <a:off x="1600920" y="587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5" name="Google Shape;176;p5"/>
          <p:cNvGrpSpPr/>
          <p:nvPr/>
        </p:nvGrpSpPr>
        <p:grpSpPr>
          <a:xfrm>
            <a:off x="435600" y="1215720"/>
            <a:ext cx="474120" cy="299520"/>
            <a:chOff x="435600" y="1215720"/>
            <a:chExt cx="474120" cy="299520"/>
          </a:xfrm>
        </p:grpSpPr>
        <p:sp>
          <p:nvSpPr>
            <p:cNvPr id="506" name="Google Shape;177;p5"/>
            <p:cNvSpPr/>
            <p:nvPr/>
          </p:nvSpPr>
          <p:spPr>
            <a:xfrm>
              <a:off x="435600" y="121572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Google Shape;178;p5"/>
            <p:cNvSpPr/>
            <p:nvPr/>
          </p:nvSpPr>
          <p:spPr>
            <a:xfrm>
              <a:off x="444960" y="12250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08" name="Google Shape;179;p5"/>
          <p:cNvSpPr/>
          <p:nvPr/>
        </p:nvSpPr>
        <p:spPr>
          <a:xfrm>
            <a:off x="8592120" y="20494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09" name="Google Shape;180;p5"/>
          <p:cNvGrpSpPr/>
          <p:nvPr/>
        </p:nvGrpSpPr>
        <p:grpSpPr>
          <a:xfrm>
            <a:off x="8843040" y="3018600"/>
            <a:ext cx="474120" cy="299520"/>
            <a:chOff x="8843040" y="3018600"/>
            <a:chExt cx="474120" cy="299520"/>
          </a:xfrm>
        </p:grpSpPr>
        <p:sp>
          <p:nvSpPr>
            <p:cNvPr id="510" name="Google Shape;181;p5"/>
            <p:cNvSpPr/>
            <p:nvPr/>
          </p:nvSpPr>
          <p:spPr>
            <a:xfrm>
              <a:off x="8843040" y="301860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Google Shape;182;p5"/>
            <p:cNvSpPr/>
            <p:nvPr/>
          </p:nvSpPr>
          <p:spPr>
            <a:xfrm>
              <a:off x="8852040" y="302796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2" name="Google Shape;183;p5"/>
          <p:cNvSpPr/>
          <p:nvPr/>
        </p:nvSpPr>
        <p:spPr>
          <a:xfrm>
            <a:off x="279000" y="30913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Google Shape;184;p5"/>
          <p:cNvSpPr/>
          <p:nvPr/>
        </p:nvSpPr>
        <p:spPr>
          <a:xfrm>
            <a:off x="520920" y="421020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Google Shape;185;p5"/>
          <p:cNvSpPr/>
          <p:nvPr/>
        </p:nvSpPr>
        <p:spPr>
          <a:xfrm>
            <a:off x="-1922760" y="4267440"/>
            <a:ext cx="3656520" cy="210168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oogle Shape;186;p5"/>
          <p:cNvGrpSpPr/>
          <p:nvPr/>
        </p:nvGrpSpPr>
        <p:grpSpPr>
          <a:xfrm>
            <a:off x="7371720" y="3832200"/>
            <a:ext cx="2299320" cy="1684800"/>
            <a:chOff x="7371720" y="3832200"/>
            <a:chExt cx="2299320" cy="1684800"/>
          </a:xfrm>
        </p:grpSpPr>
        <p:sp>
          <p:nvSpPr>
            <p:cNvPr id="516" name="Google Shape;187;p5"/>
            <p:cNvSpPr/>
            <p:nvPr/>
          </p:nvSpPr>
          <p:spPr>
            <a:xfrm rot="10800000">
              <a:off x="7371720" y="3832200"/>
              <a:ext cx="2225880" cy="153756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Google Shape;188;p5"/>
            <p:cNvSpPr/>
            <p:nvPr/>
          </p:nvSpPr>
          <p:spPr>
            <a:xfrm rot="10800000">
              <a:off x="8063640" y="4406040"/>
              <a:ext cx="1464120" cy="101880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Google Shape;189;p5"/>
            <p:cNvSpPr/>
            <p:nvPr/>
          </p:nvSpPr>
          <p:spPr>
            <a:xfrm rot="10800000">
              <a:off x="7511400" y="3953520"/>
              <a:ext cx="2159640" cy="148248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Google Shape;190;p5"/>
            <p:cNvSpPr/>
            <p:nvPr/>
          </p:nvSpPr>
          <p:spPr>
            <a:xfrm rot="10800000">
              <a:off x="7857360" y="4225680"/>
              <a:ext cx="1729080" cy="121752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Google Shape;191;p5"/>
            <p:cNvSpPr/>
            <p:nvPr/>
          </p:nvSpPr>
          <p:spPr>
            <a:xfrm rot="10800000">
              <a:off x="8383680" y="4840200"/>
              <a:ext cx="956520" cy="67680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5;p17"/>
          <p:cNvSpPr/>
          <p:nvPr/>
        </p:nvSpPr>
        <p:spPr>
          <a:xfrm flipH="1">
            <a:off x="6640560" y="-468360"/>
            <a:ext cx="4382640" cy="251892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4477680" y="1763640"/>
            <a:ext cx="3827160" cy="191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5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60" name="PlaceHolder 2"/>
          <p:cNvSpPr>
            <a:spLocks noGrp="1"/>
          </p:cNvSpPr>
          <p:nvPr>
            <p:ph type="title"/>
          </p:nvPr>
        </p:nvSpPr>
        <p:spPr>
          <a:xfrm>
            <a:off x="7119360" y="674640"/>
            <a:ext cx="1185480" cy="1060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6200" b="1" strike="noStrike" spc="-1">
                <a:solidFill>
                  <a:srgbClr val="E8B0AF"/>
                </a:solidFill>
                <a:latin typeface="Yusei Magic"/>
                <a:ea typeface="Yusei Magic"/>
              </a:rPr>
              <a:t>xx%</a:t>
            </a:r>
            <a:endParaRPr lang="ru-RU" sz="6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Google Shape;559;p17"/>
          <p:cNvSpPr/>
          <p:nvPr/>
        </p:nvSpPr>
        <p:spPr>
          <a:xfrm flipH="1">
            <a:off x="-1801800" y="347364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Google Shape;560;p17"/>
          <p:cNvSpPr/>
          <p:nvPr/>
        </p:nvSpPr>
        <p:spPr>
          <a:xfrm flipH="1">
            <a:off x="2360520" y="902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Google Shape;561;p17"/>
          <p:cNvSpPr/>
          <p:nvPr/>
        </p:nvSpPr>
        <p:spPr>
          <a:xfrm flipH="1">
            <a:off x="1198080" y="6300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4" name="Google Shape;562;p17"/>
          <p:cNvGrpSpPr/>
          <p:nvPr/>
        </p:nvGrpSpPr>
        <p:grpSpPr>
          <a:xfrm>
            <a:off x="3333600" y="1506960"/>
            <a:ext cx="474120" cy="301320"/>
            <a:chOff x="3333600" y="1506960"/>
            <a:chExt cx="474120" cy="301320"/>
          </a:xfrm>
        </p:grpSpPr>
        <p:sp>
          <p:nvSpPr>
            <p:cNvPr id="565" name="Google Shape;563;p17"/>
            <p:cNvSpPr/>
            <p:nvPr/>
          </p:nvSpPr>
          <p:spPr>
            <a:xfrm flipH="1">
              <a:off x="3343320" y="151632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Google Shape;564;p17"/>
            <p:cNvSpPr/>
            <p:nvPr/>
          </p:nvSpPr>
          <p:spPr>
            <a:xfrm flipH="1">
              <a:off x="3333240" y="150696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7" name="Google Shape;565;p17"/>
          <p:cNvGrpSpPr/>
          <p:nvPr/>
        </p:nvGrpSpPr>
        <p:grpSpPr>
          <a:xfrm>
            <a:off x="4059360" y="4365360"/>
            <a:ext cx="474120" cy="299520"/>
            <a:chOff x="4059360" y="4365360"/>
            <a:chExt cx="474120" cy="299520"/>
          </a:xfrm>
        </p:grpSpPr>
        <p:sp>
          <p:nvSpPr>
            <p:cNvPr id="568" name="Google Shape;566;p17"/>
            <p:cNvSpPr/>
            <p:nvPr/>
          </p:nvSpPr>
          <p:spPr>
            <a:xfrm flipH="1">
              <a:off x="4069080" y="437472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Google Shape;567;p17"/>
            <p:cNvSpPr/>
            <p:nvPr/>
          </p:nvSpPr>
          <p:spPr>
            <a:xfrm flipH="1">
              <a:off x="4059000" y="436536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0" name="Google Shape;568;p17"/>
          <p:cNvSpPr/>
          <p:nvPr/>
        </p:nvSpPr>
        <p:spPr>
          <a:xfrm flipH="1">
            <a:off x="676440" y="26784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Google Shape;569;p17"/>
          <p:cNvSpPr/>
          <p:nvPr/>
        </p:nvSpPr>
        <p:spPr>
          <a:xfrm flipH="1">
            <a:off x="-223920" y="347364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72" name="Google Shape;570;p17"/>
          <p:cNvGrpSpPr/>
          <p:nvPr/>
        </p:nvGrpSpPr>
        <p:grpSpPr>
          <a:xfrm>
            <a:off x="2959920" y="-838080"/>
            <a:ext cx="2459520" cy="1915200"/>
            <a:chOff x="2959920" y="-838080"/>
            <a:chExt cx="2459520" cy="1915200"/>
          </a:xfrm>
        </p:grpSpPr>
        <p:sp>
          <p:nvSpPr>
            <p:cNvPr id="573" name="Google Shape;571;p17"/>
            <p:cNvSpPr/>
            <p:nvPr/>
          </p:nvSpPr>
          <p:spPr>
            <a:xfrm rot="16200000" flipV="1">
              <a:off x="3232080" y="-110988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Google Shape;572;p17"/>
            <p:cNvSpPr/>
            <p:nvPr/>
          </p:nvSpPr>
          <p:spPr>
            <a:xfrm rot="16200000" flipV="1">
              <a:off x="3336840" y="-72720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Google Shape;573;p17"/>
            <p:cNvSpPr/>
            <p:nvPr/>
          </p:nvSpPr>
          <p:spPr>
            <a:xfrm rot="16200000" flipV="1">
              <a:off x="3449880" y="-21456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6" name="Google Shape;574;p17"/>
          <p:cNvSpPr/>
          <p:nvPr/>
        </p:nvSpPr>
        <p:spPr>
          <a:xfrm flipH="1">
            <a:off x="8423280" y="3178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Google Shape;575;p17"/>
          <p:cNvSpPr/>
          <p:nvPr/>
        </p:nvSpPr>
        <p:spPr>
          <a:xfrm flipH="1">
            <a:off x="5693400" y="46602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78" name="Google Shape;576;p17"/>
          <p:cNvGrpSpPr/>
          <p:nvPr/>
        </p:nvGrpSpPr>
        <p:grpSpPr>
          <a:xfrm>
            <a:off x="-1756440" y="3624840"/>
            <a:ext cx="2408040" cy="2408040"/>
            <a:chOff x="-1756440" y="3624840"/>
            <a:chExt cx="2408040" cy="2408040"/>
          </a:xfrm>
        </p:grpSpPr>
        <p:sp>
          <p:nvSpPr>
            <p:cNvPr id="579" name="Google Shape;577;p17"/>
            <p:cNvSpPr/>
            <p:nvPr/>
          </p:nvSpPr>
          <p:spPr>
            <a:xfrm rot="13500000">
              <a:off x="-1443240" y="401688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" name="Google Shape;578;p17"/>
            <p:cNvSpPr/>
            <p:nvPr/>
          </p:nvSpPr>
          <p:spPr>
            <a:xfrm rot="13500000">
              <a:off x="-1505880" y="424368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" name="Google Shape;579;p17"/>
            <p:cNvSpPr/>
            <p:nvPr/>
          </p:nvSpPr>
          <p:spPr>
            <a:xfrm rot="13500000">
              <a:off x="-1565640" y="451080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" name="Google Shape;580;p17"/>
            <p:cNvSpPr/>
            <p:nvPr/>
          </p:nvSpPr>
          <p:spPr>
            <a:xfrm rot="13500000">
              <a:off x="-672480" y="470592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83" name="Google Shape;581;p17"/>
          <p:cNvGrpSpPr/>
          <p:nvPr/>
        </p:nvGrpSpPr>
        <p:grpSpPr>
          <a:xfrm>
            <a:off x="3770280" y="3148920"/>
            <a:ext cx="306720" cy="304920"/>
            <a:chOff x="3770280" y="3148920"/>
            <a:chExt cx="306720" cy="304920"/>
          </a:xfrm>
        </p:grpSpPr>
        <p:sp>
          <p:nvSpPr>
            <p:cNvPr id="584" name="Google Shape;582;p17"/>
            <p:cNvSpPr/>
            <p:nvPr/>
          </p:nvSpPr>
          <p:spPr>
            <a:xfrm flipH="1">
              <a:off x="3770280" y="314892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5" name="Google Shape;583;p17"/>
            <p:cNvSpPr/>
            <p:nvPr/>
          </p:nvSpPr>
          <p:spPr>
            <a:xfrm flipH="1">
              <a:off x="3824280" y="32324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" name="Google Shape;584;p17"/>
            <p:cNvSpPr/>
            <p:nvPr/>
          </p:nvSpPr>
          <p:spPr>
            <a:xfrm flipH="1">
              <a:off x="3882960" y="32605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" name="Google Shape;585;p17"/>
            <p:cNvSpPr/>
            <p:nvPr/>
          </p:nvSpPr>
          <p:spPr>
            <a:xfrm flipH="1">
              <a:off x="3925800" y="32677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" name="Google Shape;586;p17"/>
            <p:cNvSpPr/>
            <p:nvPr/>
          </p:nvSpPr>
          <p:spPr>
            <a:xfrm flipH="1">
              <a:off x="3943440" y="331452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" name="Google Shape;587;p17"/>
            <p:cNvSpPr/>
            <p:nvPr/>
          </p:nvSpPr>
          <p:spPr>
            <a:xfrm flipH="1">
              <a:off x="3904200" y="33422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Google Shape;588;p17"/>
            <p:cNvSpPr/>
            <p:nvPr/>
          </p:nvSpPr>
          <p:spPr>
            <a:xfrm flipH="1">
              <a:off x="3858840" y="33051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Google Shape;589;p17"/>
            <p:cNvSpPr/>
            <p:nvPr/>
          </p:nvSpPr>
          <p:spPr>
            <a:xfrm flipH="1">
              <a:off x="3898080" y="32958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2" name="Google Shape;590;p17"/>
          <p:cNvSpPr/>
          <p:nvPr/>
        </p:nvSpPr>
        <p:spPr>
          <a:xfrm flipH="1">
            <a:off x="4535640" y="1074240"/>
            <a:ext cx="303120" cy="304920"/>
          </a:xfrm>
          <a:custGeom>
            <a:avLst/>
            <a:gdLst/>
            <a:ahLst/>
            <a:cxnLst/>
            <a:rect l="l" t="t" r="r" b="b"/>
            <a:pathLst>
              <a:path w="6631" h="6672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Google Shape;591;p17"/>
          <p:cNvSpPr/>
          <p:nvPr/>
        </p:nvSpPr>
        <p:spPr>
          <a:xfrm flipH="1">
            <a:off x="8534520" y="45511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94" name="Google Shape;592;p17"/>
          <p:cNvGrpSpPr/>
          <p:nvPr/>
        </p:nvGrpSpPr>
        <p:grpSpPr>
          <a:xfrm>
            <a:off x="6114600" y="477360"/>
            <a:ext cx="308520" cy="304920"/>
            <a:chOff x="6114600" y="477360"/>
            <a:chExt cx="308520" cy="304920"/>
          </a:xfrm>
        </p:grpSpPr>
        <p:sp>
          <p:nvSpPr>
            <p:cNvPr id="595" name="Google Shape;593;p17"/>
            <p:cNvSpPr/>
            <p:nvPr/>
          </p:nvSpPr>
          <p:spPr>
            <a:xfrm flipH="1">
              <a:off x="6114240" y="47736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6" name="Google Shape;594;p17"/>
            <p:cNvSpPr/>
            <p:nvPr/>
          </p:nvSpPr>
          <p:spPr>
            <a:xfrm flipH="1">
              <a:off x="6170760" y="55908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Google Shape;595;p17"/>
            <p:cNvSpPr/>
            <p:nvPr/>
          </p:nvSpPr>
          <p:spPr>
            <a:xfrm flipH="1">
              <a:off x="6229440" y="5889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" name="Google Shape;596;p17"/>
            <p:cNvSpPr/>
            <p:nvPr/>
          </p:nvSpPr>
          <p:spPr>
            <a:xfrm flipH="1">
              <a:off x="6272280" y="5947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" name="Google Shape;597;p17"/>
            <p:cNvSpPr/>
            <p:nvPr/>
          </p:nvSpPr>
          <p:spPr>
            <a:xfrm flipH="1">
              <a:off x="6289560" y="6429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Google Shape;598;p17"/>
            <p:cNvSpPr/>
            <p:nvPr/>
          </p:nvSpPr>
          <p:spPr>
            <a:xfrm flipH="1">
              <a:off x="6250680" y="6710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Google Shape;599;p17"/>
            <p:cNvSpPr/>
            <p:nvPr/>
          </p:nvSpPr>
          <p:spPr>
            <a:xfrm flipH="1">
              <a:off x="6206040" y="63360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Google Shape;600;p17"/>
            <p:cNvSpPr/>
            <p:nvPr/>
          </p:nvSpPr>
          <p:spPr>
            <a:xfrm flipH="1">
              <a:off x="6244920" y="6242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19" name="PlaceHolder 2"/>
          <p:cNvSpPr>
            <a:spLocks noGrp="1"/>
          </p:cNvSpPr>
          <p:nvPr>
            <p:ph type="title"/>
          </p:nvPr>
        </p:nvSpPr>
        <p:spPr>
          <a:xfrm>
            <a:off x="2251800" y="1516320"/>
            <a:ext cx="217944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0" name="PlaceHolder 3"/>
          <p:cNvSpPr>
            <a:spLocks noGrp="1"/>
          </p:cNvSpPr>
          <p:nvPr>
            <p:ph type="title"/>
          </p:nvPr>
        </p:nvSpPr>
        <p:spPr>
          <a:xfrm>
            <a:off x="5931720" y="1516320"/>
            <a:ext cx="217944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1" name="PlaceHolder 4"/>
          <p:cNvSpPr>
            <a:spLocks noGrp="1"/>
          </p:cNvSpPr>
          <p:nvPr>
            <p:ph type="title"/>
          </p:nvPr>
        </p:nvSpPr>
        <p:spPr>
          <a:xfrm>
            <a:off x="2251800" y="2963880"/>
            <a:ext cx="217944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2" name="PlaceHolder 5"/>
          <p:cNvSpPr>
            <a:spLocks noGrp="1"/>
          </p:cNvSpPr>
          <p:nvPr>
            <p:ph type="title"/>
          </p:nvPr>
        </p:nvSpPr>
        <p:spPr>
          <a:xfrm>
            <a:off x="5931720" y="2963880"/>
            <a:ext cx="2179440" cy="52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3" name="Google Shape;611;p18"/>
          <p:cNvSpPr/>
          <p:nvPr/>
        </p:nvSpPr>
        <p:spPr>
          <a:xfrm>
            <a:off x="8649720" y="21556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4" name="Google Shape;612;p18"/>
          <p:cNvGrpSpPr/>
          <p:nvPr/>
        </p:nvGrpSpPr>
        <p:grpSpPr>
          <a:xfrm>
            <a:off x="7680240" y="1216080"/>
            <a:ext cx="306720" cy="304920"/>
            <a:chOff x="7680240" y="1216080"/>
            <a:chExt cx="306720" cy="304920"/>
          </a:xfrm>
        </p:grpSpPr>
        <p:sp>
          <p:nvSpPr>
            <p:cNvPr id="725" name="Google Shape;613;p18"/>
            <p:cNvSpPr/>
            <p:nvPr/>
          </p:nvSpPr>
          <p:spPr>
            <a:xfrm>
              <a:off x="7680240" y="121608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Google Shape;614;p18"/>
            <p:cNvSpPr/>
            <p:nvPr/>
          </p:nvSpPr>
          <p:spPr>
            <a:xfrm>
              <a:off x="7764120" y="129996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Google Shape;615;p18"/>
            <p:cNvSpPr/>
            <p:nvPr/>
          </p:nvSpPr>
          <p:spPr>
            <a:xfrm>
              <a:off x="7855200" y="13280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" name="Google Shape;616;p18"/>
            <p:cNvSpPr/>
            <p:nvPr/>
          </p:nvSpPr>
          <p:spPr>
            <a:xfrm>
              <a:off x="7812360" y="133524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Google Shape;617;p18"/>
            <p:cNvSpPr/>
            <p:nvPr/>
          </p:nvSpPr>
          <p:spPr>
            <a:xfrm>
              <a:off x="7797600" y="13816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" name="Google Shape;618;p18"/>
            <p:cNvSpPr/>
            <p:nvPr/>
          </p:nvSpPr>
          <p:spPr>
            <a:xfrm>
              <a:off x="7836840" y="14097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Google Shape;619;p18"/>
            <p:cNvSpPr/>
            <p:nvPr/>
          </p:nvSpPr>
          <p:spPr>
            <a:xfrm>
              <a:off x="7879680" y="13726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" name="Google Shape;620;p18"/>
            <p:cNvSpPr/>
            <p:nvPr/>
          </p:nvSpPr>
          <p:spPr>
            <a:xfrm>
              <a:off x="7840440" y="13633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33" name="Google Shape;621;p18"/>
          <p:cNvGrpSpPr/>
          <p:nvPr/>
        </p:nvGrpSpPr>
        <p:grpSpPr>
          <a:xfrm>
            <a:off x="353520" y="4510800"/>
            <a:ext cx="308520" cy="304920"/>
            <a:chOff x="353520" y="4510800"/>
            <a:chExt cx="308520" cy="304920"/>
          </a:xfrm>
        </p:grpSpPr>
        <p:sp>
          <p:nvSpPr>
            <p:cNvPr id="734" name="Google Shape;622;p18"/>
            <p:cNvSpPr/>
            <p:nvPr/>
          </p:nvSpPr>
          <p:spPr>
            <a:xfrm>
              <a:off x="353520" y="4510800"/>
              <a:ext cx="308520" cy="304920"/>
            </a:xfrm>
            <a:custGeom>
              <a:avLst/>
              <a:gdLst/>
              <a:ahLst/>
              <a:cxnLst/>
              <a:rect l="l" t="t" r="r" b="b"/>
              <a:pathLst>
                <a:path w="6753" h="6672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" name="Google Shape;623;p18"/>
            <p:cNvSpPr/>
            <p:nvPr/>
          </p:nvSpPr>
          <p:spPr>
            <a:xfrm>
              <a:off x="437400" y="4592520"/>
              <a:ext cx="169200" cy="159840"/>
            </a:xfrm>
            <a:custGeom>
              <a:avLst/>
              <a:gdLst/>
              <a:ahLst/>
              <a:cxnLst/>
              <a:rect l="l" t="t" r="r" b="b"/>
              <a:pathLst>
                <a:path w="3702" h="3499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" name="Google Shape;624;p18"/>
            <p:cNvSpPr/>
            <p:nvPr/>
          </p:nvSpPr>
          <p:spPr>
            <a:xfrm>
              <a:off x="528480" y="46224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7" h="408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" name="Google Shape;625;p18"/>
            <p:cNvSpPr/>
            <p:nvPr/>
          </p:nvSpPr>
          <p:spPr>
            <a:xfrm>
              <a:off x="485640" y="46281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" name="Google Shape;626;p18"/>
            <p:cNvSpPr/>
            <p:nvPr/>
          </p:nvSpPr>
          <p:spPr>
            <a:xfrm>
              <a:off x="470880" y="467640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7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Google Shape;627;p18"/>
            <p:cNvSpPr/>
            <p:nvPr/>
          </p:nvSpPr>
          <p:spPr>
            <a:xfrm>
              <a:off x="509760" y="47044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" name="Google Shape;628;p18"/>
            <p:cNvSpPr/>
            <p:nvPr/>
          </p:nvSpPr>
          <p:spPr>
            <a:xfrm>
              <a:off x="554400" y="4667040"/>
              <a:ext cx="16560" cy="16560"/>
            </a:xfrm>
            <a:custGeom>
              <a:avLst/>
              <a:gdLst/>
              <a:ahLst/>
              <a:cxnLst/>
              <a:rect l="l" t="t" r="r" b="b"/>
              <a:pathLst>
                <a:path w="367" h="367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" name="Google Shape;629;p18"/>
            <p:cNvSpPr/>
            <p:nvPr/>
          </p:nvSpPr>
          <p:spPr>
            <a:xfrm>
              <a:off x="515520" y="46576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42" name="Google Shape;630;p18"/>
          <p:cNvGrpSpPr/>
          <p:nvPr/>
        </p:nvGrpSpPr>
        <p:grpSpPr>
          <a:xfrm>
            <a:off x="1272240" y="559800"/>
            <a:ext cx="474120" cy="301320"/>
            <a:chOff x="1272240" y="559800"/>
            <a:chExt cx="474120" cy="301320"/>
          </a:xfrm>
        </p:grpSpPr>
        <p:sp>
          <p:nvSpPr>
            <p:cNvPr id="743" name="Google Shape;631;p18"/>
            <p:cNvSpPr/>
            <p:nvPr/>
          </p:nvSpPr>
          <p:spPr>
            <a:xfrm>
              <a:off x="1281600" y="569160"/>
              <a:ext cx="455760" cy="282600"/>
            </a:xfrm>
            <a:custGeom>
              <a:avLst/>
              <a:gdLst/>
              <a:ahLst/>
              <a:cxnLst/>
              <a:rect l="l" t="t" r="r" b="b"/>
              <a:pathLst>
                <a:path w="9967" h="6184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" name="Google Shape;632;p18"/>
            <p:cNvSpPr/>
            <p:nvPr/>
          </p:nvSpPr>
          <p:spPr>
            <a:xfrm>
              <a:off x="1272240" y="559800"/>
              <a:ext cx="474120" cy="301320"/>
            </a:xfrm>
            <a:custGeom>
              <a:avLst/>
              <a:gdLst/>
              <a:ahLst/>
              <a:cxnLst/>
              <a:rect l="l" t="t" r="r" b="b"/>
              <a:pathLst>
                <a:path w="10373" h="6591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45" name="Google Shape;633;p18"/>
          <p:cNvGrpSpPr/>
          <p:nvPr/>
        </p:nvGrpSpPr>
        <p:grpSpPr>
          <a:xfrm>
            <a:off x="8341200" y="4513680"/>
            <a:ext cx="474120" cy="299520"/>
            <a:chOff x="8341200" y="4513680"/>
            <a:chExt cx="474120" cy="299520"/>
          </a:xfrm>
        </p:grpSpPr>
        <p:sp>
          <p:nvSpPr>
            <p:cNvPr id="746" name="Google Shape;634;p18"/>
            <p:cNvSpPr/>
            <p:nvPr/>
          </p:nvSpPr>
          <p:spPr>
            <a:xfrm>
              <a:off x="8350560" y="4522680"/>
              <a:ext cx="455760" cy="280800"/>
            </a:xfrm>
            <a:custGeom>
              <a:avLst/>
              <a:gdLst/>
              <a:ahLst/>
              <a:cxnLst/>
              <a:rect l="l" t="t" r="r" b="b"/>
              <a:pathLst>
                <a:path w="9967" h="6143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" name="Google Shape;635;p18"/>
            <p:cNvSpPr/>
            <p:nvPr/>
          </p:nvSpPr>
          <p:spPr>
            <a:xfrm>
              <a:off x="8341200" y="4513680"/>
              <a:ext cx="474120" cy="299520"/>
            </a:xfrm>
            <a:custGeom>
              <a:avLst/>
              <a:gdLst/>
              <a:ahLst/>
              <a:cxnLst/>
              <a:rect l="l" t="t" r="r" b="b"/>
              <a:pathLst>
                <a:path w="10373" h="655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48" name="Google Shape;636;p18"/>
          <p:cNvSpPr/>
          <p:nvPr/>
        </p:nvSpPr>
        <p:spPr>
          <a:xfrm>
            <a:off x="7494120" y="5443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Google Shape;637;p18"/>
          <p:cNvSpPr/>
          <p:nvPr/>
        </p:nvSpPr>
        <p:spPr>
          <a:xfrm>
            <a:off x="5524560" y="451152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50" name="Google Shape;638;p18"/>
          <p:cNvGrpSpPr/>
          <p:nvPr/>
        </p:nvGrpSpPr>
        <p:grpSpPr>
          <a:xfrm>
            <a:off x="-421920" y="-181440"/>
            <a:ext cx="1985400" cy="1454760"/>
            <a:chOff x="-421920" y="-181440"/>
            <a:chExt cx="1985400" cy="1454760"/>
          </a:xfrm>
        </p:grpSpPr>
        <p:sp>
          <p:nvSpPr>
            <p:cNvPr id="751" name="Google Shape;639;p18"/>
            <p:cNvSpPr/>
            <p:nvPr/>
          </p:nvSpPr>
          <p:spPr>
            <a:xfrm>
              <a:off x="-358200" y="-54360"/>
              <a:ext cx="1921680" cy="1327680"/>
            </a:xfrm>
            <a:custGeom>
              <a:avLst/>
              <a:gdLst/>
              <a:ahLst/>
              <a:cxnLst/>
              <a:rect l="l" t="t" r="r" b="b"/>
              <a:pathLst>
                <a:path w="24610" h="17004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Google Shape;640;p18"/>
            <p:cNvSpPr/>
            <p:nvPr/>
          </p:nvSpPr>
          <p:spPr>
            <a:xfrm>
              <a:off x="-421920" y="-111600"/>
              <a:ext cx="1864440" cy="1280160"/>
            </a:xfrm>
            <a:custGeom>
              <a:avLst/>
              <a:gdLst/>
              <a:ahLst/>
              <a:cxnLst/>
              <a:rect l="l" t="t" r="r" b="b"/>
              <a:pathLst>
                <a:path w="23877" h="16394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Google Shape;641;p18"/>
            <p:cNvSpPr/>
            <p:nvPr/>
          </p:nvSpPr>
          <p:spPr>
            <a:xfrm>
              <a:off x="-348840" y="-117720"/>
              <a:ext cx="1492920" cy="1051200"/>
            </a:xfrm>
            <a:custGeom>
              <a:avLst/>
              <a:gdLst/>
              <a:ahLst/>
              <a:cxnLst/>
              <a:rect l="l" t="t" r="r" b="b"/>
              <a:pathLst>
                <a:path w="19119" h="13464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Google Shape;642;p18"/>
            <p:cNvSpPr/>
            <p:nvPr/>
          </p:nvSpPr>
          <p:spPr>
            <a:xfrm>
              <a:off x="-298080" y="-101880"/>
              <a:ext cx="1263960" cy="879840"/>
            </a:xfrm>
            <a:custGeom>
              <a:avLst/>
              <a:gdLst/>
              <a:ahLst/>
              <a:cxnLst/>
              <a:rect l="l" t="t" r="r" b="b"/>
              <a:pathLst>
                <a:path w="16190" h="11268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Google Shape;643;p18"/>
            <p:cNvSpPr/>
            <p:nvPr/>
          </p:nvSpPr>
          <p:spPr>
            <a:xfrm>
              <a:off x="-136080" y="-181440"/>
              <a:ext cx="825840" cy="584280"/>
            </a:xfrm>
            <a:custGeom>
              <a:avLst/>
              <a:gdLst/>
              <a:ahLst/>
              <a:cxnLst/>
              <a:rect l="l" t="t" r="r" b="b"/>
              <a:pathLst>
                <a:path w="10577" h="7486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6" name="Google Shape;644;p18"/>
          <p:cNvSpPr/>
          <p:nvPr/>
        </p:nvSpPr>
        <p:spPr>
          <a:xfrm>
            <a:off x="4349880" y="461772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Google Shape;645;p18"/>
          <p:cNvSpPr/>
          <p:nvPr/>
        </p:nvSpPr>
        <p:spPr>
          <a:xfrm>
            <a:off x="8779320" y="35748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Google Shape;646;p18"/>
          <p:cNvSpPr/>
          <p:nvPr/>
        </p:nvSpPr>
        <p:spPr>
          <a:xfrm>
            <a:off x="6850440" y="47721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9" name="Google Shape;647;p18"/>
          <p:cNvSpPr/>
          <p:nvPr/>
        </p:nvSpPr>
        <p:spPr>
          <a:xfrm>
            <a:off x="2463120" y="47394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Google Shape;648;p18"/>
          <p:cNvSpPr/>
          <p:nvPr/>
        </p:nvSpPr>
        <p:spPr>
          <a:xfrm>
            <a:off x="192240" y="17283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1" name="Google Shape;649;p18"/>
          <p:cNvSpPr/>
          <p:nvPr/>
        </p:nvSpPr>
        <p:spPr>
          <a:xfrm>
            <a:off x="353520" y="386820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laceHolder 1"/>
          <p:cNvSpPr>
            <a:spLocks noGrp="1"/>
          </p:cNvSpPr>
          <p:nvPr>
            <p:ph type="title"/>
          </p:nvPr>
        </p:nvSpPr>
        <p:spPr>
          <a:xfrm>
            <a:off x="308087" y="1101960"/>
            <a:ext cx="4337640" cy="2303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000" b="1" spc="-1" dirty="0" err="1">
                <a:solidFill>
                  <a:srgbClr val="EAB56F"/>
                </a:solidFill>
                <a:latin typeface="Yusei Magic"/>
              </a:rPr>
              <a:t>Как</a:t>
            </a:r>
            <a:r>
              <a:rPr lang="en-GB" sz="4000" b="1" spc="-1" dirty="0">
                <a:solidFill>
                  <a:srgbClr val="EAB56F"/>
                </a:solidFill>
                <a:latin typeface="Yusei Magic"/>
              </a:rPr>
              <a:t> </a:t>
            </a:r>
            <a:r>
              <a:rPr lang="en-GB" sz="4000" b="1" spc="-1" dirty="0" err="1">
                <a:solidFill>
                  <a:srgbClr val="EAB56F"/>
                </a:solidFill>
                <a:latin typeface="Yusei Magic"/>
              </a:rPr>
              <a:t>сохранить</a:t>
            </a:r>
            <a:r>
              <a:rPr lang="en-GB" sz="4000" b="1" spc="-1" dirty="0">
                <a:solidFill>
                  <a:srgbClr val="EAB56F"/>
                </a:solidFill>
                <a:latin typeface="Yusei Magic"/>
              </a:rPr>
              <a:t> </a:t>
            </a:r>
            <a:r>
              <a:rPr lang="en-GB" sz="4000" b="1" spc="-1" dirty="0" err="1">
                <a:solidFill>
                  <a:srgbClr val="EAB56F"/>
                </a:solidFill>
                <a:latin typeface="Yusei Magic"/>
              </a:rPr>
              <a:t>своё</a:t>
            </a:r>
            <a:r>
              <a:rPr lang="en-GB" sz="4000" b="1" spc="-1" dirty="0">
                <a:solidFill>
                  <a:srgbClr val="EAB56F"/>
                </a:solidFill>
                <a:latin typeface="Yusei Magic"/>
              </a:rPr>
              <a:t> </a:t>
            </a:r>
            <a:r>
              <a:rPr lang="en-GB" sz="4000" b="1" spc="-1" dirty="0" err="1">
                <a:solidFill>
                  <a:schemeClr val="accent1">
                    <a:lumMod val="75000"/>
                  </a:schemeClr>
                </a:solidFill>
                <a:latin typeface="Yusei Magic"/>
              </a:rPr>
              <a:t>психологическое</a:t>
            </a:r>
            <a:r>
              <a:rPr lang="en-GB" sz="4000" b="1" spc="-1" dirty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 </a:t>
            </a:r>
            <a:r>
              <a:rPr lang="en-GB" sz="4000" b="1" spc="-1" dirty="0" err="1">
                <a:solidFill>
                  <a:schemeClr val="accent1">
                    <a:lumMod val="75000"/>
                  </a:schemeClr>
                </a:solidFill>
                <a:latin typeface="Yusei Magic"/>
              </a:rPr>
              <a:t>здоровье</a:t>
            </a:r>
            <a:endParaRPr lang="ru-RU" sz="40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grpSp>
        <p:nvGrpSpPr>
          <p:cNvPr id="2054" name="Google Shape;1138;p35"/>
          <p:cNvGrpSpPr/>
          <p:nvPr/>
        </p:nvGrpSpPr>
        <p:grpSpPr>
          <a:xfrm>
            <a:off x="4783680" y="630000"/>
            <a:ext cx="3825360" cy="3743640"/>
            <a:chOff x="4783680" y="630000"/>
            <a:chExt cx="3825360" cy="3743640"/>
          </a:xfrm>
        </p:grpSpPr>
        <p:sp>
          <p:nvSpPr>
            <p:cNvPr id="2055" name="Google Shape;1139;p35"/>
            <p:cNvSpPr/>
            <p:nvPr/>
          </p:nvSpPr>
          <p:spPr>
            <a:xfrm>
              <a:off x="5848920" y="1242720"/>
              <a:ext cx="299160" cy="974520"/>
            </a:xfrm>
            <a:custGeom>
              <a:avLst/>
              <a:gdLst/>
              <a:ahLst/>
              <a:cxnLst/>
              <a:rect l="l" t="t" r="r" b="b"/>
              <a:pathLst>
                <a:path w="6997" h="22780">
                  <a:moveTo>
                    <a:pt x="1668" y="1"/>
                  </a:moveTo>
                  <a:lnTo>
                    <a:pt x="1424" y="82"/>
                  </a:lnTo>
                  <a:lnTo>
                    <a:pt x="1221" y="204"/>
                  </a:lnTo>
                  <a:lnTo>
                    <a:pt x="1018" y="367"/>
                  </a:lnTo>
                  <a:lnTo>
                    <a:pt x="814" y="570"/>
                  </a:lnTo>
                  <a:lnTo>
                    <a:pt x="692" y="814"/>
                  </a:lnTo>
                  <a:lnTo>
                    <a:pt x="448" y="1302"/>
                  </a:lnTo>
                  <a:lnTo>
                    <a:pt x="285" y="1831"/>
                  </a:lnTo>
                  <a:lnTo>
                    <a:pt x="123" y="2441"/>
                  </a:lnTo>
                  <a:lnTo>
                    <a:pt x="41" y="3092"/>
                  </a:lnTo>
                  <a:lnTo>
                    <a:pt x="1" y="3377"/>
                  </a:lnTo>
                  <a:lnTo>
                    <a:pt x="41" y="3702"/>
                  </a:lnTo>
                  <a:lnTo>
                    <a:pt x="41" y="4028"/>
                  </a:lnTo>
                  <a:lnTo>
                    <a:pt x="123" y="4353"/>
                  </a:lnTo>
                  <a:lnTo>
                    <a:pt x="204" y="4719"/>
                  </a:lnTo>
                  <a:lnTo>
                    <a:pt x="326" y="5085"/>
                  </a:lnTo>
                  <a:lnTo>
                    <a:pt x="611" y="5817"/>
                  </a:lnTo>
                  <a:lnTo>
                    <a:pt x="895" y="6550"/>
                  </a:lnTo>
                  <a:lnTo>
                    <a:pt x="1140" y="7322"/>
                  </a:lnTo>
                  <a:lnTo>
                    <a:pt x="1221" y="7689"/>
                  </a:lnTo>
                  <a:lnTo>
                    <a:pt x="1302" y="8055"/>
                  </a:lnTo>
                  <a:lnTo>
                    <a:pt x="1343" y="8461"/>
                  </a:lnTo>
                  <a:lnTo>
                    <a:pt x="1343" y="8868"/>
                  </a:lnTo>
                  <a:lnTo>
                    <a:pt x="1343" y="9234"/>
                  </a:lnTo>
                  <a:lnTo>
                    <a:pt x="1262" y="9641"/>
                  </a:lnTo>
                  <a:lnTo>
                    <a:pt x="1099" y="10414"/>
                  </a:lnTo>
                  <a:lnTo>
                    <a:pt x="651" y="11919"/>
                  </a:lnTo>
                  <a:lnTo>
                    <a:pt x="489" y="12610"/>
                  </a:lnTo>
                  <a:lnTo>
                    <a:pt x="367" y="13343"/>
                  </a:lnTo>
                  <a:lnTo>
                    <a:pt x="326" y="13668"/>
                  </a:lnTo>
                  <a:lnTo>
                    <a:pt x="367" y="14034"/>
                  </a:lnTo>
                  <a:lnTo>
                    <a:pt x="407" y="14400"/>
                  </a:lnTo>
                  <a:lnTo>
                    <a:pt x="448" y="14766"/>
                  </a:lnTo>
                  <a:lnTo>
                    <a:pt x="570" y="15092"/>
                  </a:lnTo>
                  <a:lnTo>
                    <a:pt x="733" y="15417"/>
                  </a:lnTo>
                  <a:lnTo>
                    <a:pt x="1099" y="16027"/>
                  </a:lnTo>
                  <a:lnTo>
                    <a:pt x="1465" y="16637"/>
                  </a:lnTo>
                  <a:lnTo>
                    <a:pt x="1628" y="16922"/>
                  </a:lnTo>
                  <a:lnTo>
                    <a:pt x="1750" y="17288"/>
                  </a:lnTo>
                  <a:lnTo>
                    <a:pt x="1790" y="17654"/>
                  </a:lnTo>
                  <a:lnTo>
                    <a:pt x="1831" y="18020"/>
                  </a:lnTo>
                  <a:lnTo>
                    <a:pt x="1790" y="18386"/>
                  </a:lnTo>
                  <a:lnTo>
                    <a:pt x="1750" y="18793"/>
                  </a:lnTo>
                  <a:lnTo>
                    <a:pt x="1628" y="19525"/>
                  </a:lnTo>
                  <a:lnTo>
                    <a:pt x="1546" y="20257"/>
                  </a:lnTo>
                  <a:lnTo>
                    <a:pt x="1506" y="20583"/>
                  </a:lnTo>
                  <a:lnTo>
                    <a:pt x="1546" y="20908"/>
                  </a:lnTo>
                  <a:lnTo>
                    <a:pt x="1587" y="21193"/>
                  </a:lnTo>
                  <a:lnTo>
                    <a:pt x="1668" y="21518"/>
                  </a:lnTo>
                  <a:lnTo>
                    <a:pt x="1750" y="21803"/>
                  </a:lnTo>
                  <a:lnTo>
                    <a:pt x="1912" y="22047"/>
                  </a:lnTo>
                  <a:lnTo>
                    <a:pt x="2116" y="22291"/>
                  </a:lnTo>
                  <a:lnTo>
                    <a:pt x="2360" y="22495"/>
                  </a:lnTo>
                  <a:lnTo>
                    <a:pt x="2563" y="22617"/>
                  </a:lnTo>
                  <a:lnTo>
                    <a:pt x="2807" y="22698"/>
                  </a:lnTo>
                  <a:lnTo>
                    <a:pt x="3051" y="22739"/>
                  </a:lnTo>
                  <a:lnTo>
                    <a:pt x="3295" y="22779"/>
                  </a:lnTo>
                  <a:lnTo>
                    <a:pt x="3580" y="22739"/>
                  </a:lnTo>
                  <a:lnTo>
                    <a:pt x="3784" y="22698"/>
                  </a:lnTo>
                  <a:lnTo>
                    <a:pt x="4028" y="22576"/>
                  </a:lnTo>
                  <a:lnTo>
                    <a:pt x="4190" y="22373"/>
                  </a:lnTo>
                  <a:lnTo>
                    <a:pt x="4394" y="22129"/>
                  </a:lnTo>
                  <a:lnTo>
                    <a:pt x="4516" y="21844"/>
                  </a:lnTo>
                  <a:lnTo>
                    <a:pt x="4556" y="21518"/>
                  </a:lnTo>
                  <a:lnTo>
                    <a:pt x="4597" y="21193"/>
                  </a:lnTo>
                  <a:lnTo>
                    <a:pt x="4597" y="20502"/>
                  </a:lnTo>
                  <a:lnTo>
                    <a:pt x="4597" y="19891"/>
                  </a:lnTo>
                  <a:lnTo>
                    <a:pt x="4638" y="19485"/>
                  </a:lnTo>
                  <a:lnTo>
                    <a:pt x="4719" y="19119"/>
                  </a:lnTo>
                  <a:lnTo>
                    <a:pt x="4963" y="18386"/>
                  </a:lnTo>
                  <a:lnTo>
                    <a:pt x="5289" y="17695"/>
                  </a:lnTo>
                  <a:lnTo>
                    <a:pt x="5655" y="17003"/>
                  </a:lnTo>
                  <a:lnTo>
                    <a:pt x="6061" y="16393"/>
                  </a:lnTo>
                  <a:lnTo>
                    <a:pt x="6468" y="15783"/>
                  </a:lnTo>
                  <a:lnTo>
                    <a:pt x="6631" y="15458"/>
                  </a:lnTo>
                  <a:lnTo>
                    <a:pt x="6753" y="15092"/>
                  </a:lnTo>
                  <a:lnTo>
                    <a:pt x="6875" y="14766"/>
                  </a:lnTo>
                  <a:lnTo>
                    <a:pt x="6956" y="14400"/>
                  </a:lnTo>
                  <a:lnTo>
                    <a:pt x="6997" y="14075"/>
                  </a:lnTo>
                  <a:lnTo>
                    <a:pt x="6956" y="13831"/>
                  </a:lnTo>
                  <a:lnTo>
                    <a:pt x="6916" y="13546"/>
                  </a:lnTo>
                  <a:lnTo>
                    <a:pt x="6875" y="13261"/>
                  </a:lnTo>
                  <a:lnTo>
                    <a:pt x="6753" y="13017"/>
                  </a:lnTo>
                  <a:lnTo>
                    <a:pt x="6631" y="12773"/>
                  </a:lnTo>
                  <a:lnTo>
                    <a:pt x="6468" y="12529"/>
                  </a:lnTo>
                  <a:lnTo>
                    <a:pt x="6305" y="12326"/>
                  </a:lnTo>
                  <a:lnTo>
                    <a:pt x="5939" y="11919"/>
                  </a:lnTo>
                  <a:lnTo>
                    <a:pt x="5573" y="11553"/>
                  </a:lnTo>
                  <a:lnTo>
                    <a:pt x="5207" y="11227"/>
                  </a:lnTo>
                  <a:lnTo>
                    <a:pt x="4841" y="10821"/>
                  </a:lnTo>
                  <a:lnTo>
                    <a:pt x="4678" y="10617"/>
                  </a:lnTo>
                  <a:lnTo>
                    <a:pt x="4516" y="10373"/>
                  </a:lnTo>
                  <a:lnTo>
                    <a:pt x="4394" y="10129"/>
                  </a:lnTo>
                  <a:lnTo>
                    <a:pt x="4312" y="9885"/>
                  </a:lnTo>
                  <a:lnTo>
                    <a:pt x="4272" y="9641"/>
                  </a:lnTo>
                  <a:lnTo>
                    <a:pt x="4272" y="9397"/>
                  </a:lnTo>
                  <a:lnTo>
                    <a:pt x="4312" y="9112"/>
                  </a:lnTo>
                  <a:lnTo>
                    <a:pt x="4353" y="8828"/>
                  </a:lnTo>
                  <a:lnTo>
                    <a:pt x="4556" y="8258"/>
                  </a:lnTo>
                  <a:lnTo>
                    <a:pt x="4760" y="7689"/>
                  </a:lnTo>
                  <a:lnTo>
                    <a:pt x="4841" y="7404"/>
                  </a:lnTo>
                  <a:lnTo>
                    <a:pt x="4922" y="7119"/>
                  </a:lnTo>
                  <a:lnTo>
                    <a:pt x="4922" y="6834"/>
                  </a:lnTo>
                  <a:lnTo>
                    <a:pt x="4922" y="6509"/>
                  </a:lnTo>
                  <a:lnTo>
                    <a:pt x="4841" y="6265"/>
                  </a:lnTo>
                  <a:lnTo>
                    <a:pt x="4719" y="6021"/>
                  </a:lnTo>
                  <a:lnTo>
                    <a:pt x="4597" y="5817"/>
                  </a:lnTo>
                  <a:lnTo>
                    <a:pt x="4434" y="5614"/>
                  </a:lnTo>
                  <a:lnTo>
                    <a:pt x="4028" y="5289"/>
                  </a:lnTo>
                  <a:lnTo>
                    <a:pt x="3621" y="4963"/>
                  </a:lnTo>
                  <a:lnTo>
                    <a:pt x="3173" y="4679"/>
                  </a:lnTo>
                  <a:lnTo>
                    <a:pt x="2970" y="4475"/>
                  </a:lnTo>
                  <a:lnTo>
                    <a:pt x="2807" y="4312"/>
                  </a:lnTo>
                  <a:lnTo>
                    <a:pt x="2726" y="4150"/>
                  </a:lnTo>
                  <a:lnTo>
                    <a:pt x="2645" y="3987"/>
                  </a:lnTo>
                  <a:lnTo>
                    <a:pt x="2563" y="3662"/>
                  </a:lnTo>
                  <a:lnTo>
                    <a:pt x="2523" y="3296"/>
                  </a:lnTo>
                  <a:lnTo>
                    <a:pt x="2563" y="2970"/>
                  </a:lnTo>
                  <a:lnTo>
                    <a:pt x="2685" y="2401"/>
                  </a:lnTo>
                  <a:lnTo>
                    <a:pt x="2767" y="1872"/>
                  </a:lnTo>
                  <a:lnTo>
                    <a:pt x="2807" y="1587"/>
                  </a:lnTo>
                  <a:lnTo>
                    <a:pt x="2807" y="1302"/>
                  </a:lnTo>
                  <a:lnTo>
                    <a:pt x="2767" y="1018"/>
                  </a:lnTo>
                  <a:lnTo>
                    <a:pt x="2685" y="733"/>
                  </a:lnTo>
                  <a:lnTo>
                    <a:pt x="2604" y="570"/>
                  </a:lnTo>
                  <a:lnTo>
                    <a:pt x="2482" y="367"/>
                  </a:lnTo>
                  <a:lnTo>
                    <a:pt x="2360" y="204"/>
                  </a:lnTo>
                  <a:lnTo>
                    <a:pt x="2197" y="123"/>
                  </a:lnTo>
                  <a:lnTo>
                    <a:pt x="2034" y="41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6" name="Google Shape;1140;p35"/>
            <p:cNvSpPr/>
            <p:nvPr/>
          </p:nvSpPr>
          <p:spPr>
            <a:xfrm>
              <a:off x="5502600" y="969480"/>
              <a:ext cx="224280" cy="132120"/>
            </a:xfrm>
            <a:custGeom>
              <a:avLst/>
              <a:gdLst/>
              <a:ahLst/>
              <a:cxnLst/>
              <a:rect l="l" t="t" r="r" b="b"/>
              <a:pathLst>
                <a:path w="5248" h="3093">
                  <a:moveTo>
                    <a:pt x="1668" y="1"/>
                  </a:moveTo>
                  <a:lnTo>
                    <a:pt x="1342" y="41"/>
                  </a:lnTo>
                  <a:lnTo>
                    <a:pt x="1098" y="82"/>
                  </a:lnTo>
                  <a:lnTo>
                    <a:pt x="854" y="163"/>
                  </a:lnTo>
                  <a:lnTo>
                    <a:pt x="610" y="285"/>
                  </a:lnTo>
                  <a:lnTo>
                    <a:pt x="366" y="448"/>
                  </a:lnTo>
                  <a:lnTo>
                    <a:pt x="203" y="651"/>
                  </a:lnTo>
                  <a:lnTo>
                    <a:pt x="81" y="896"/>
                  </a:lnTo>
                  <a:lnTo>
                    <a:pt x="0" y="1140"/>
                  </a:lnTo>
                  <a:lnTo>
                    <a:pt x="0" y="1424"/>
                  </a:lnTo>
                  <a:lnTo>
                    <a:pt x="81" y="1709"/>
                  </a:lnTo>
                  <a:lnTo>
                    <a:pt x="203" y="1953"/>
                  </a:lnTo>
                  <a:lnTo>
                    <a:pt x="366" y="2197"/>
                  </a:lnTo>
                  <a:lnTo>
                    <a:pt x="610" y="2360"/>
                  </a:lnTo>
                  <a:lnTo>
                    <a:pt x="854" y="2482"/>
                  </a:lnTo>
                  <a:lnTo>
                    <a:pt x="1139" y="2604"/>
                  </a:lnTo>
                  <a:lnTo>
                    <a:pt x="1383" y="2685"/>
                  </a:lnTo>
                  <a:lnTo>
                    <a:pt x="1668" y="2726"/>
                  </a:lnTo>
                  <a:lnTo>
                    <a:pt x="2441" y="2807"/>
                  </a:lnTo>
                  <a:lnTo>
                    <a:pt x="3213" y="2889"/>
                  </a:lnTo>
                  <a:lnTo>
                    <a:pt x="4800" y="2889"/>
                  </a:lnTo>
                  <a:lnTo>
                    <a:pt x="4881" y="3011"/>
                  </a:lnTo>
                  <a:lnTo>
                    <a:pt x="4922" y="3092"/>
                  </a:lnTo>
                  <a:lnTo>
                    <a:pt x="5125" y="3092"/>
                  </a:lnTo>
                  <a:lnTo>
                    <a:pt x="5207" y="3051"/>
                  </a:lnTo>
                  <a:lnTo>
                    <a:pt x="5247" y="2970"/>
                  </a:lnTo>
                  <a:lnTo>
                    <a:pt x="5247" y="2889"/>
                  </a:lnTo>
                  <a:lnTo>
                    <a:pt x="5207" y="2807"/>
                  </a:lnTo>
                  <a:lnTo>
                    <a:pt x="5166" y="2726"/>
                  </a:lnTo>
                  <a:lnTo>
                    <a:pt x="5207" y="2645"/>
                  </a:lnTo>
                  <a:lnTo>
                    <a:pt x="5166" y="2563"/>
                  </a:lnTo>
                  <a:lnTo>
                    <a:pt x="5125" y="2482"/>
                  </a:lnTo>
                  <a:lnTo>
                    <a:pt x="5003" y="2482"/>
                  </a:lnTo>
                  <a:lnTo>
                    <a:pt x="4678" y="1994"/>
                  </a:lnTo>
                  <a:lnTo>
                    <a:pt x="4352" y="1506"/>
                  </a:lnTo>
                  <a:lnTo>
                    <a:pt x="3946" y="1058"/>
                  </a:lnTo>
                  <a:lnTo>
                    <a:pt x="3498" y="692"/>
                  </a:lnTo>
                  <a:lnTo>
                    <a:pt x="3051" y="367"/>
                  </a:lnTo>
                  <a:lnTo>
                    <a:pt x="2766" y="245"/>
                  </a:lnTo>
                  <a:lnTo>
                    <a:pt x="2522" y="123"/>
                  </a:lnTo>
                  <a:lnTo>
                    <a:pt x="2237" y="41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7" name="Google Shape;1141;p35"/>
            <p:cNvSpPr/>
            <p:nvPr/>
          </p:nvSpPr>
          <p:spPr>
            <a:xfrm>
              <a:off x="5712840" y="882360"/>
              <a:ext cx="158040" cy="156240"/>
            </a:xfrm>
            <a:custGeom>
              <a:avLst/>
              <a:gdLst/>
              <a:ahLst/>
              <a:cxnLst/>
              <a:rect l="l" t="t" r="r" b="b"/>
              <a:pathLst>
                <a:path w="3703" h="3662">
                  <a:moveTo>
                    <a:pt x="2645" y="1"/>
                  </a:moveTo>
                  <a:lnTo>
                    <a:pt x="2401" y="42"/>
                  </a:lnTo>
                  <a:lnTo>
                    <a:pt x="2157" y="164"/>
                  </a:lnTo>
                  <a:lnTo>
                    <a:pt x="1953" y="326"/>
                  </a:lnTo>
                  <a:lnTo>
                    <a:pt x="1750" y="489"/>
                  </a:lnTo>
                  <a:lnTo>
                    <a:pt x="1547" y="692"/>
                  </a:lnTo>
                  <a:lnTo>
                    <a:pt x="1221" y="1058"/>
                  </a:lnTo>
                  <a:lnTo>
                    <a:pt x="855" y="1587"/>
                  </a:lnTo>
                  <a:lnTo>
                    <a:pt x="570" y="2116"/>
                  </a:lnTo>
                  <a:lnTo>
                    <a:pt x="286" y="2645"/>
                  </a:lnTo>
                  <a:lnTo>
                    <a:pt x="82" y="3255"/>
                  </a:lnTo>
                  <a:lnTo>
                    <a:pt x="82" y="3296"/>
                  </a:lnTo>
                  <a:lnTo>
                    <a:pt x="42" y="3336"/>
                  </a:lnTo>
                  <a:lnTo>
                    <a:pt x="1" y="3418"/>
                  </a:lnTo>
                  <a:lnTo>
                    <a:pt x="42" y="3540"/>
                  </a:lnTo>
                  <a:lnTo>
                    <a:pt x="123" y="3621"/>
                  </a:lnTo>
                  <a:lnTo>
                    <a:pt x="164" y="3662"/>
                  </a:lnTo>
                  <a:lnTo>
                    <a:pt x="245" y="3662"/>
                  </a:lnTo>
                  <a:lnTo>
                    <a:pt x="814" y="3499"/>
                  </a:lnTo>
                  <a:lnTo>
                    <a:pt x="1343" y="3336"/>
                  </a:lnTo>
                  <a:lnTo>
                    <a:pt x="1831" y="3092"/>
                  </a:lnTo>
                  <a:lnTo>
                    <a:pt x="2319" y="2807"/>
                  </a:lnTo>
                  <a:lnTo>
                    <a:pt x="2767" y="2523"/>
                  </a:lnTo>
                  <a:lnTo>
                    <a:pt x="3174" y="2197"/>
                  </a:lnTo>
                  <a:lnTo>
                    <a:pt x="3336" y="2035"/>
                  </a:lnTo>
                  <a:lnTo>
                    <a:pt x="3499" y="1831"/>
                  </a:lnTo>
                  <a:lnTo>
                    <a:pt x="3621" y="1587"/>
                  </a:lnTo>
                  <a:lnTo>
                    <a:pt x="3702" y="1343"/>
                  </a:lnTo>
                  <a:lnTo>
                    <a:pt x="3702" y="1140"/>
                  </a:lnTo>
                  <a:lnTo>
                    <a:pt x="3702" y="896"/>
                  </a:lnTo>
                  <a:lnTo>
                    <a:pt x="3662" y="692"/>
                  </a:lnTo>
                  <a:lnTo>
                    <a:pt x="3580" y="489"/>
                  </a:lnTo>
                  <a:lnTo>
                    <a:pt x="3458" y="326"/>
                  </a:lnTo>
                  <a:lnTo>
                    <a:pt x="3296" y="164"/>
                  </a:lnTo>
                  <a:lnTo>
                    <a:pt x="3133" y="8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8" name="Google Shape;1142;p35"/>
            <p:cNvSpPr/>
            <p:nvPr/>
          </p:nvSpPr>
          <p:spPr>
            <a:xfrm>
              <a:off x="5572080" y="1181880"/>
              <a:ext cx="144000" cy="131760"/>
            </a:xfrm>
            <a:custGeom>
              <a:avLst/>
              <a:gdLst/>
              <a:ahLst/>
              <a:cxnLst/>
              <a:rect l="l" t="t" r="r" b="b"/>
              <a:pathLst>
                <a:path w="3377" h="3092">
                  <a:moveTo>
                    <a:pt x="1017" y="0"/>
                  </a:moveTo>
                  <a:lnTo>
                    <a:pt x="854" y="41"/>
                  </a:lnTo>
                  <a:lnTo>
                    <a:pt x="651" y="122"/>
                  </a:lnTo>
                  <a:lnTo>
                    <a:pt x="488" y="244"/>
                  </a:lnTo>
                  <a:lnTo>
                    <a:pt x="326" y="366"/>
                  </a:lnTo>
                  <a:lnTo>
                    <a:pt x="203" y="529"/>
                  </a:lnTo>
                  <a:lnTo>
                    <a:pt x="122" y="692"/>
                  </a:lnTo>
                  <a:lnTo>
                    <a:pt x="41" y="854"/>
                  </a:lnTo>
                  <a:lnTo>
                    <a:pt x="0" y="1058"/>
                  </a:lnTo>
                  <a:lnTo>
                    <a:pt x="0" y="1261"/>
                  </a:lnTo>
                  <a:lnTo>
                    <a:pt x="41" y="1464"/>
                  </a:lnTo>
                  <a:lnTo>
                    <a:pt x="122" y="1627"/>
                  </a:lnTo>
                  <a:lnTo>
                    <a:pt x="244" y="1790"/>
                  </a:lnTo>
                  <a:lnTo>
                    <a:pt x="366" y="1953"/>
                  </a:lnTo>
                  <a:lnTo>
                    <a:pt x="529" y="2075"/>
                  </a:lnTo>
                  <a:lnTo>
                    <a:pt x="895" y="2278"/>
                  </a:lnTo>
                  <a:lnTo>
                    <a:pt x="1424" y="2522"/>
                  </a:lnTo>
                  <a:lnTo>
                    <a:pt x="1993" y="2725"/>
                  </a:lnTo>
                  <a:lnTo>
                    <a:pt x="2563" y="2929"/>
                  </a:lnTo>
                  <a:lnTo>
                    <a:pt x="3132" y="3092"/>
                  </a:lnTo>
                  <a:lnTo>
                    <a:pt x="3214" y="3092"/>
                  </a:lnTo>
                  <a:lnTo>
                    <a:pt x="3295" y="3051"/>
                  </a:lnTo>
                  <a:lnTo>
                    <a:pt x="3336" y="3010"/>
                  </a:lnTo>
                  <a:lnTo>
                    <a:pt x="3376" y="2929"/>
                  </a:lnTo>
                  <a:lnTo>
                    <a:pt x="3376" y="2888"/>
                  </a:lnTo>
                  <a:lnTo>
                    <a:pt x="3376" y="2807"/>
                  </a:lnTo>
                  <a:lnTo>
                    <a:pt x="3336" y="2725"/>
                  </a:lnTo>
                  <a:lnTo>
                    <a:pt x="3254" y="2725"/>
                  </a:lnTo>
                  <a:lnTo>
                    <a:pt x="3173" y="2685"/>
                  </a:lnTo>
                  <a:lnTo>
                    <a:pt x="3254" y="2644"/>
                  </a:lnTo>
                  <a:lnTo>
                    <a:pt x="3295" y="2603"/>
                  </a:lnTo>
                  <a:lnTo>
                    <a:pt x="3336" y="2522"/>
                  </a:lnTo>
                  <a:lnTo>
                    <a:pt x="3336" y="2441"/>
                  </a:lnTo>
                  <a:lnTo>
                    <a:pt x="3173" y="1993"/>
                  </a:lnTo>
                  <a:lnTo>
                    <a:pt x="3051" y="1505"/>
                  </a:lnTo>
                  <a:lnTo>
                    <a:pt x="2807" y="1058"/>
                  </a:lnTo>
                  <a:lnTo>
                    <a:pt x="2563" y="692"/>
                  </a:lnTo>
                  <a:lnTo>
                    <a:pt x="2237" y="366"/>
                  </a:lnTo>
                  <a:lnTo>
                    <a:pt x="2075" y="244"/>
                  </a:lnTo>
                  <a:lnTo>
                    <a:pt x="1871" y="163"/>
                  </a:lnTo>
                  <a:lnTo>
                    <a:pt x="1668" y="81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9" name="Google Shape;1143;p35"/>
            <p:cNvSpPr/>
            <p:nvPr/>
          </p:nvSpPr>
          <p:spPr>
            <a:xfrm>
              <a:off x="5732280" y="1188720"/>
              <a:ext cx="130320" cy="206640"/>
            </a:xfrm>
            <a:custGeom>
              <a:avLst/>
              <a:gdLst/>
              <a:ahLst/>
              <a:cxnLst/>
              <a:rect l="l" t="t" r="r" b="b"/>
              <a:pathLst>
                <a:path w="3052" h="4842">
                  <a:moveTo>
                    <a:pt x="2115" y="1"/>
                  </a:moveTo>
                  <a:lnTo>
                    <a:pt x="1871" y="42"/>
                  </a:lnTo>
                  <a:lnTo>
                    <a:pt x="1627" y="164"/>
                  </a:lnTo>
                  <a:lnTo>
                    <a:pt x="1424" y="326"/>
                  </a:lnTo>
                  <a:lnTo>
                    <a:pt x="1221" y="530"/>
                  </a:lnTo>
                  <a:lnTo>
                    <a:pt x="855" y="977"/>
                  </a:lnTo>
                  <a:lnTo>
                    <a:pt x="570" y="1465"/>
                  </a:lnTo>
                  <a:lnTo>
                    <a:pt x="326" y="1994"/>
                  </a:lnTo>
                  <a:lnTo>
                    <a:pt x="122" y="2604"/>
                  </a:lnTo>
                  <a:lnTo>
                    <a:pt x="41" y="3255"/>
                  </a:lnTo>
                  <a:lnTo>
                    <a:pt x="0" y="3906"/>
                  </a:lnTo>
                  <a:lnTo>
                    <a:pt x="82" y="4557"/>
                  </a:lnTo>
                  <a:lnTo>
                    <a:pt x="82" y="4638"/>
                  </a:lnTo>
                  <a:lnTo>
                    <a:pt x="122" y="4719"/>
                  </a:lnTo>
                  <a:lnTo>
                    <a:pt x="163" y="4801"/>
                  </a:lnTo>
                  <a:lnTo>
                    <a:pt x="285" y="4841"/>
                  </a:lnTo>
                  <a:lnTo>
                    <a:pt x="366" y="4801"/>
                  </a:lnTo>
                  <a:lnTo>
                    <a:pt x="895" y="4435"/>
                  </a:lnTo>
                  <a:lnTo>
                    <a:pt x="1343" y="4028"/>
                  </a:lnTo>
                  <a:lnTo>
                    <a:pt x="1790" y="3621"/>
                  </a:lnTo>
                  <a:lnTo>
                    <a:pt x="2197" y="3133"/>
                  </a:lnTo>
                  <a:lnTo>
                    <a:pt x="2522" y="2645"/>
                  </a:lnTo>
                  <a:lnTo>
                    <a:pt x="2807" y="2116"/>
                  </a:lnTo>
                  <a:lnTo>
                    <a:pt x="2888" y="1831"/>
                  </a:lnTo>
                  <a:lnTo>
                    <a:pt x="2970" y="1547"/>
                  </a:lnTo>
                  <a:lnTo>
                    <a:pt x="3010" y="1221"/>
                  </a:lnTo>
                  <a:lnTo>
                    <a:pt x="3051" y="936"/>
                  </a:lnTo>
                  <a:lnTo>
                    <a:pt x="3010" y="692"/>
                  </a:lnTo>
                  <a:lnTo>
                    <a:pt x="2929" y="448"/>
                  </a:lnTo>
                  <a:lnTo>
                    <a:pt x="2807" y="245"/>
                  </a:lnTo>
                  <a:lnTo>
                    <a:pt x="2604" y="12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0" name="Google Shape;1144;p35"/>
            <p:cNvSpPr/>
            <p:nvPr/>
          </p:nvSpPr>
          <p:spPr>
            <a:xfrm>
              <a:off x="5627880" y="1413360"/>
              <a:ext cx="163440" cy="135360"/>
            </a:xfrm>
            <a:custGeom>
              <a:avLst/>
              <a:gdLst/>
              <a:ahLst/>
              <a:cxnLst/>
              <a:rect l="l" t="t" r="r" b="b"/>
              <a:pathLst>
                <a:path w="3825" h="3173">
                  <a:moveTo>
                    <a:pt x="692" y="0"/>
                  </a:moveTo>
                  <a:lnTo>
                    <a:pt x="489" y="81"/>
                  </a:lnTo>
                  <a:lnTo>
                    <a:pt x="285" y="203"/>
                  </a:lnTo>
                  <a:lnTo>
                    <a:pt x="163" y="366"/>
                  </a:lnTo>
                  <a:lnTo>
                    <a:pt x="41" y="610"/>
                  </a:lnTo>
                  <a:lnTo>
                    <a:pt x="1" y="814"/>
                  </a:lnTo>
                  <a:lnTo>
                    <a:pt x="41" y="1058"/>
                  </a:lnTo>
                  <a:lnTo>
                    <a:pt x="123" y="1261"/>
                  </a:lnTo>
                  <a:lnTo>
                    <a:pt x="245" y="1505"/>
                  </a:lnTo>
                  <a:lnTo>
                    <a:pt x="367" y="1708"/>
                  </a:lnTo>
                  <a:lnTo>
                    <a:pt x="692" y="2075"/>
                  </a:lnTo>
                  <a:lnTo>
                    <a:pt x="1099" y="2359"/>
                  </a:lnTo>
                  <a:lnTo>
                    <a:pt x="1506" y="2644"/>
                  </a:lnTo>
                  <a:lnTo>
                    <a:pt x="1994" y="2888"/>
                  </a:lnTo>
                  <a:lnTo>
                    <a:pt x="2523" y="3051"/>
                  </a:lnTo>
                  <a:lnTo>
                    <a:pt x="3051" y="3132"/>
                  </a:lnTo>
                  <a:lnTo>
                    <a:pt x="3621" y="3173"/>
                  </a:lnTo>
                  <a:lnTo>
                    <a:pt x="3702" y="3173"/>
                  </a:lnTo>
                  <a:lnTo>
                    <a:pt x="3743" y="3132"/>
                  </a:lnTo>
                  <a:lnTo>
                    <a:pt x="3824" y="3010"/>
                  </a:lnTo>
                  <a:lnTo>
                    <a:pt x="3824" y="2888"/>
                  </a:lnTo>
                  <a:lnTo>
                    <a:pt x="3743" y="2807"/>
                  </a:lnTo>
                  <a:lnTo>
                    <a:pt x="3784" y="2725"/>
                  </a:lnTo>
                  <a:lnTo>
                    <a:pt x="3784" y="2603"/>
                  </a:lnTo>
                  <a:lnTo>
                    <a:pt x="3540" y="2115"/>
                  </a:lnTo>
                  <a:lnTo>
                    <a:pt x="3255" y="1708"/>
                  </a:lnTo>
                  <a:lnTo>
                    <a:pt x="2970" y="1302"/>
                  </a:lnTo>
                  <a:lnTo>
                    <a:pt x="2604" y="895"/>
                  </a:lnTo>
                  <a:lnTo>
                    <a:pt x="2279" y="570"/>
                  </a:lnTo>
                  <a:lnTo>
                    <a:pt x="1831" y="285"/>
                  </a:lnTo>
                  <a:lnTo>
                    <a:pt x="1628" y="122"/>
                  </a:lnTo>
                  <a:lnTo>
                    <a:pt x="1384" y="41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1" name="Google Shape;1145;p35"/>
            <p:cNvSpPr/>
            <p:nvPr/>
          </p:nvSpPr>
          <p:spPr>
            <a:xfrm>
              <a:off x="5793120" y="1545480"/>
              <a:ext cx="173880" cy="131760"/>
            </a:xfrm>
            <a:custGeom>
              <a:avLst/>
              <a:gdLst/>
              <a:ahLst/>
              <a:cxnLst/>
              <a:rect l="l" t="t" r="r" b="b"/>
              <a:pathLst>
                <a:path w="4069" h="3092">
                  <a:moveTo>
                    <a:pt x="2767" y="0"/>
                  </a:moveTo>
                  <a:lnTo>
                    <a:pt x="2523" y="82"/>
                  </a:lnTo>
                  <a:lnTo>
                    <a:pt x="2279" y="204"/>
                  </a:lnTo>
                  <a:lnTo>
                    <a:pt x="1831" y="489"/>
                  </a:lnTo>
                  <a:lnTo>
                    <a:pt x="1425" y="814"/>
                  </a:lnTo>
                  <a:lnTo>
                    <a:pt x="1059" y="1221"/>
                  </a:lnTo>
                  <a:lnTo>
                    <a:pt x="733" y="1668"/>
                  </a:lnTo>
                  <a:lnTo>
                    <a:pt x="489" y="2116"/>
                  </a:lnTo>
                  <a:lnTo>
                    <a:pt x="286" y="2604"/>
                  </a:lnTo>
                  <a:lnTo>
                    <a:pt x="164" y="2604"/>
                  </a:lnTo>
                  <a:lnTo>
                    <a:pt x="123" y="2644"/>
                  </a:lnTo>
                  <a:lnTo>
                    <a:pt x="42" y="2685"/>
                  </a:lnTo>
                  <a:lnTo>
                    <a:pt x="1" y="2766"/>
                  </a:lnTo>
                  <a:lnTo>
                    <a:pt x="1" y="2848"/>
                  </a:lnTo>
                  <a:lnTo>
                    <a:pt x="42" y="2929"/>
                  </a:lnTo>
                  <a:lnTo>
                    <a:pt x="82" y="2970"/>
                  </a:lnTo>
                  <a:lnTo>
                    <a:pt x="164" y="3010"/>
                  </a:lnTo>
                  <a:lnTo>
                    <a:pt x="733" y="3051"/>
                  </a:lnTo>
                  <a:lnTo>
                    <a:pt x="1343" y="3092"/>
                  </a:lnTo>
                  <a:lnTo>
                    <a:pt x="1953" y="3010"/>
                  </a:lnTo>
                  <a:lnTo>
                    <a:pt x="2238" y="2929"/>
                  </a:lnTo>
                  <a:lnTo>
                    <a:pt x="2523" y="2848"/>
                  </a:lnTo>
                  <a:lnTo>
                    <a:pt x="2930" y="2604"/>
                  </a:lnTo>
                  <a:lnTo>
                    <a:pt x="3336" y="2319"/>
                  </a:lnTo>
                  <a:lnTo>
                    <a:pt x="3499" y="2156"/>
                  </a:lnTo>
                  <a:lnTo>
                    <a:pt x="3662" y="1994"/>
                  </a:lnTo>
                  <a:lnTo>
                    <a:pt x="3784" y="1790"/>
                  </a:lnTo>
                  <a:lnTo>
                    <a:pt x="3906" y="1546"/>
                  </a:lnTo>
                  <a:lnTo>
                    <a:pt x="3987" y="1302"/>
                  </a:lnTo>
                  <a:lnTo>
                    <a:pt x="4069" y="1058"/>
                  </a:lnTo>
                  <a:lnTo>
                    <a:pt x="4069" y="814"/>
                  </a:lnTo>
                  <a:lnTo>
                    <a:pt x="4028" y="570"/>
                  </a:lnTo>
                  <a:lnTo>
                    <a:pt x="3906" y="367"/>
                  </a:lnTo>
                  <a:lnTo>
                    <a:pt x="3743" y="204"/>
                  </a:lnTo>
                  <a:lnTo>
                    <a:pt x="3540" y="82"/>
                  </a:lnTo>
                  <a:lnTo>
                    <a:pt x="329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2" name="Google Shape;1146;p35"/>
            <p:cNvSpPr/>
            <p:nvPr/>
          </p:nvSpPr>
          <p:spPr>
            <a:xfrm>
              <a:off x="5774040" y="1829160"/>
              <a:ext cx="180720" cy="163440"/>
            </a:xfrm>
            <a:custGeom>
              <a:avLst/>
              <a:gdLst/>
              <a:ahLst/>
              <a:cxnLst/>
              <a:rect l="l" t="t" r="r" b="b"/>
              <a:pathLst>
                <a:path w="4231" h="3825">
                  <a:moveTo>
                    <a:pt x="3173" y="1"/>
                  </a:moveTo>
                  <a:lnTo>
                    <a:pt x="2807" y="41"/>
                  </a:lnTo>
                  <a:lnTo>
                    <a:pt x="2441" y="163"/>
                  </a:lnTo>
                  <a:lnTo>
                    <a:pt x="2075" y="367"/>
                  </a:lnTo>
                  <a:lnTo>
                    <a:pt x="1750" y="611"/>
                  </a:lnTo>
                  <a:lnTo>
                    <a:pt x="1424" y="855"/>
                  </a:lnTo>
                  <a:lnTo>
                    <a:pt x="1180" y="1140"/>
                  </a:lnTo>
                  <a:lnTo>
                    <a:pt x="977" y="1424"/>
                  </a:lnTo>
                  <a:lnTo>
                    <a:pt x="773" y="1709"/>
                  </a:lnTo>
                  <a:lnTo>
                    <a:pt x="570" y="2034"/>
                  </a:lnTo>
                  <a:lnTo>
                    <a:pt x="407" y="2401"/>
                  </a:lnTo>
                  <a:lnTo>
                    <a:pt x="245" y="2767"/>
                  </a:lnTo>
                  <a:lnTo>
                    <a:pt x="1" y="3580"/>
                  </a:lnTo>
                  <a:lnTo>
                    <a:pt x="1" y="3661"/>
                  </a:lnTo>
                  <a:lnTo>
                    <a:pt x="82" y="3784"/>
                  </a:lnTo>
                  <a:lnTo>
                    <a:pt x="163" y="3824"/>
                  </a:lnTo>
                  <a:lnTo>
                    <a:pt x="245" y="3824"/>
                  </a:lnTo>
                  <a:lnTo>
                    <a:pt x="773" y="3702"/>
                  </a:lnTo>
                  <a:lnTo>
                    <a:pt x="1262" y="3580"/>
                  </a:lnTo>
                  <a:lnTo>
                    <a:pt x="1790" y="3417"/>
                  </a:lnTo>
                  <a:lnTo>
                    <a:pt x="2278" y="3214"/>
                  </a:lnTo>
                  <a:lnTo>
                    <a:pt x="2726" y="2970"/>
                  </a:lnTo>
                  <a:lnTo>
                    <a:pt x="3173" y="2685"/>
                  </a:lnTo>
                  <a:lnTo>
                    <a:pt x="3539" y="2319"/>
                  </a:lnTo>
                  <a:lnTo>
                    <a:pt x="3905" y="1912"/>
                  </a:lnTo>
                  <a:lnTo>
                    <a:pt x="4068" y="1587"/>
                  </a:lnTo>
                  <a:lnTo>
                    <a:pt x="4190" y="1221"/>
                  </a:lnTo>
                  <a:lnTo>
                    <a:pt x="4231" y="1058"/>
                  </a:lnTo>
                  <a:lnTo>
                    <a:pt x="4231" y="855"/>
                  </a:lnTo>
                  <a:lnTo>
                    <a:pt x="4190" y="651"/>
                  </a:lnTo>
                  <a:lnTo>
                    <a:pt x="4109" y="489"/>
                  </a:lnTo>
                  <a:lnTo>
                    <a:pt x="3987" y="326"/>
                  </a:lnTo>
                  <a:lnTo>
                    <a:pt x="3865" y="204"/>
                  </a:lnTo>
                  <a:lnTo>
                    <a:pt x="3702" y="123"/>
                  </a:lnTo>
                  <a:lnTo>
                    <a:pt x="3539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3" name="Google Shape;1147;p35"/>
            <p:cNvSpPr/>
            <p:nvPr/>
          </p:nvSpPr>
          <p:spPr>
            <a:xfrm>
              <a:off x="5960160" y="1150560"/>
              <a:ext cx="450360" cy="1033560"/>
            </a:xfrm>
            <a:custGeom>
              <a:avLst/>
              <a:gdLst/>
              <a:ahLst/>
              <a:cxnLst/>
              <a:rect l="l" t="t" r="r" b="b"/>
              <a:pathLst>
                <a:path w="10537" h="24163">
                  <a:moveTo>
                    <a:pt x="8909" y="1"/>
                  </a:moveTo>
                  <a:lnTo>
                    <a:pt x="8665" y="42"/>
                  </a:lnTo>
                  <a:lnTo>
                    <a:pt x="8421" y="123"/>
                  </a:lnTo>
                  <a:lnTo>
                    <a:pt x="8177" y="245"/>
                  </a:lnTo>
                  <a:lnTo>
                    <a:pt x="7973" y="367"/>
                  </a:lnTo>
                  <a:lnTo>
                    <a:pt x="7689" y="570"/>
                  </a:lnTo>
                  <a:lnTo>
                    <a:pt x="7485" y="814"/>
                  </a:lnTo>
                  <a:lnTo>
                    <a:pt x="7282" y="1059"/>
                  </a:lnTo>
                  <a:lnTo>
                    <a:pt x="7119" y="1303"/>
                  </a:lnTo>
                  <a:lnTo>
                    <a:pt x="6957" y="1547"/>
                  </a:lnTo>
                  <a:lnTo>
                    <a:pt x="6834" y="1872"/>
                  </a:lnTo>
                  <a:lnTo>
                    <a:pt x="6631" y="2482"/>
                  </a:lnTo>
                  <a:lnTo>
                    <a:pt x="6550" y="2848"/>
                  </a:lnTo>
                  <a:lnTo>
                    <a:pt x="6509" y="3255"/>
                  </a:lnTo>
                  <a:lnTo>
                    <a:pt x="6468" y="4028"/>
                  </a:lnTo>
                  <a:lnTo>
                    <a:pt x="6387" y="5655"/>
                  </a:lnTo>
                  <a:lnTo>
                    <a:pt x="6306" y="6468"/>
                  </a:lnTo>
                  <a:lnTo>
                    <a:pt x="6224" y="6835"/>
                  </a:lnTo>
                  <a:lnTo>
                    <a:pt x="6102" y="7201"/>
                  </a:lnTo>
                  <a:lnTo>
                    <a:pt x="5980" y="7567"/>
                  </a:lnTo>
                  <a:lnTo>
                    <a:pt x="5818" y="7933"/>
                  </a:lnTo>
                  <a:lnTo>
                    <a:pt x="5574" y="8258"/>
                  </a:lnTo>
                  <a:lnTo>
                    <a:pt x="5329" y="8584"/>
                  </a:lnTo>
                  <a:lnTo>
                    <a:pt x="4882" y="9031"/>
                  </a:lnTo>
                  <a:lnTo>
                    <a:pt x="4353" y="9438"/>
                  </a:lnTo>
                  <a:lnTo>
                    <a:pt x="3865" y="9845"/>
                  </a:lnTo>
                  <a:lnTo>
                    <a:pt x="3336" y="10251"/>
                  </a:lnTo>
                  <a:lnTo>
                    <a:pt x="2889" y="10699"/>
                  </a:lnTo>
                  <a:lnTo>
                    <a:pt x="2686" y="10943"/>
                  </a:lnTo>
                  <a:lnTo>
                    <a:pt x="2523" y="11187"/>
                  </a:lnTo>
                  <a:lnTo>
                    <a:pt x="2360" y="11472"/>
                  </a:lnTo>
                  <a:lnTo>
                    <a:pt x="2238" y="11756"/>
                  </a:lnTo>
                  <a:lnTo>
                    <a:pt x="2157" y="12082"/>
                  </a:lnTo>
                  <a:lnTo>
                    <a:pt x="2116" y="12407"/>
                  </a:lnTo>
                  <a:lnTo>
                    <a:pt x="2116" y="12855"/>
                  </a:lnTo>
                  <a:lnTo>
                    <a:pt x="2157" y="13261"/>
                  </a:lnTo>
                  <a:lnTo>
                    <a:pt x="2319" y="14075"/>
                  </a:lnTo>
                  <a:lnTo>
                    <a:pt x="2523" y="14848"/>
                  </a:lnTo>
                  <a:lnTo>
                    <a:pt x="2563" y="15254"/>
                  </a:lnTo>
                  <a:lnTo>
                    <a:pt x="2604" y="15661"/>
                  </a:lnTo>
                  <a:lnTo>
                    <a:pt x="2563" y="16027"/>
                  </a:lnTo>
                  <a:lnTo>
                    <a:pt x="2523" y="16393"/>
                  </a:lnTo>
                  <a:lnTo>
                    <a:pt x="2441" y="16719"/>
                  </a:lnTo>
                  <a:lnTo>
                    <a:pt x="2319" y="17044"/>
                  </a:lnTo>
                  <a:lnTo>
                    <a:pt x="2035" y="17654"/>
                  </a:lnTo>
                  <a:lnTo>
                    <a:pt x="1669" y="18265"/>
                  </a:lnTo>
                  <a:lnTo>
                    <a:pt x="936" y="19444"/>
                  </a:lnTo>
                  <a:lnTo>
                    <a:pt x="570" y="20014"/>
                  </a:lnTo>
                  <a:lnTo>
                    <a:pt x="286" y="20664"/>
                  </a:lnTo>
                  <a:lnTo>
                    <a:pt x="164" y="20990"/>
                  </a:lnTo>
                  <a:lnTo>
                    <a:pt x="82" y="21356"/>
                  </a:lnTo>
                  <a:lnTo>
                    <a:pt x="1" y="21722"/>
                  </a:lnTo>
                  <a:lnTo>
                    <a:pt x="1" y="22088"/>
                  </a:lnTo>
                  <a:lnTo>
                    <a:pt x="1" y="22454"/>
                  </a:lnTo>
                  <a:lnTo>
                    <a:pt x="82" y="22820"/>
                  </a:lnTo>
                  <a:lnTo>
                    <a:pt x="204" y="23186"/>
                  </a:lnTo>
                  <a:lnTo>
                    <a:pt x="408" y="23471"/>
                  </a:lnTo>
                  <a:lnTo>
                    <a:pt x="652" y="23756"/>
                  </a:lnTo>
                  <a:lnTo>
                    <a:pt x="936" y="23959"/>
                  </a:lnTo>
                  <a:lnTo>
                    <a:pt x="1262" y="24081"/>
                  </a:lnTo>
                  <a:lnTo>
                    <a:pt x="1587" y="24163"/>
                  </a:lnTo>
                  <a:lnTo>
                    <a:pt x="1913" y="24122"/>
                  </a:lnTo>
                  <a:lnTo>
                    <a:pt x="2238" y="24041"/>
                  </a:lnTo>
                  <a:lnTo>
                    <a:pt x="2523" y="23878"/>
                  </a:lnTo>
                  <a:lnTo>
                    <a:pt x="2808" y="23674"/>
                  </a:lnTo>
                  <a:lnTo>
                    <a:pt x="3092" y="23349"/>
                  </a:lnTo>
                  <a:lnTo>
                    <a:pt x="3296" y="23024"/>
                  </a:lnTo>
                  <a:lnTo>
                    <a:pt x="3458" y="22658"/>
                  </a:lnTo>
                  <a:lnTo>
                    <a:pt x="3580" y="22291"/>
                  </a:lnTo>
                  <a:lnTo>
                    <a:pt x="3865" y="21519"/>
                  </a:lnTo>
                  <a:lnTo>
                    <a:pt x="4028" y="21193"/>
                  </a:lnTo>
                  <a:lnTo>
                    <a:pt x="4231" y="20827"/>
                  </a:lnTo>
                  <a:lnTo>
                    <a:pt x="4475" y="20542"/>
                  </a:lnTo>
                  <a:lnTo>
                    <a:pt x="4719" y="20258"/>
                  </a:lnTo>
                  <a:lnTo>
                    <a:pt x="5004" y="20014"/>
                  </a:lnTo>
                  <a:lnTo>
                    <a:pt x="5289" y="19770"/>
                  </a:lnTo>
                  <a:lnTo>
                    <a:pt x="5899" y="19363"/>
                  </a:lnTo>
                  <a:lnTo>
                    <a:pt x="6550" y="18956"/>
                  </a:lnTo>
                  <a:lnTo>
                    <a:pt x="7160" y="18509"/>
                  </a:lnTo>
                  <a:lnTo>
                    <a:pt x="7770" y="18061"/>
                  </a:lnTo>
                  <a:lnTo>
                    <a:pt x="8055" y="17817"/>
                  </a:lnTo>
                  <a:lnTo>
                    <a:pt x="8299" y="17573"/>
                  </a:lnTo>
                  <a:lnTo>
                    <a:pt x="8543" y="17288"/>
                  </a:lnTo>
                  <a:lnTo>
                    <a:pt x="8787" y="16963"/>
                  </a:lnTo>
                  <a:lnTo>
                    <a:pt x="8990" y="16637"/>
                  </a:lnTo>
                  <a:lnTo>
                    <a:pt x="9112" y="16312"/>
                  </a:lnTo>
                  <a:lnTo>
                    <a:pt x="9194" y="15946"/>
                  </a:lnTo>
                  <a:lnTo>
                    <a:pt x="9275" y="15621"/>
                  </a:lnTo>
                  <a:lnTo>
                    <a:pt x="9275" y="15254"/>
                  </a:lnTo>
                  <a:lnTo>
                    <a:pt x="9234" y="14888"/>
                  </a:lnTo>
                  <a:lnTo>
                    <a:pt x="9153" y="14563"/>
                  </a:lnTo>
                  <a:lnTo>
                    <a:pt x="9031" y="14197"/>
                  </a:lnTo>
                  <a:lnTo>
                    <a:pt x="8746" y="13546"/>
                  </a:lnTo>
                  <a:lnTo>
                    <a:pt x="8421" y="12895"/>
                  </a:lnTo>
                  <a:lnTo>
                    <a:pt x="8299" y="12529"/>
                  </a:lnTo>
                  <a:lnTo>
                    <a:pt x="8217" y="12204"/>
                  </a:lnTo>
                  <a:lnTo>
                    <a:pt x="8177" y="11838"/>
                  </a:lnTo>
                  <a:lnTo>
                    <a:pt x="8217" y="11472"/>
                  </a:lnTo>
                  <a:lnTo>
                    <a:pt x="8340" y="11187"/>
                  </a:lnTo>
                  <a:lnTo>
                    <a:pt x="8462" y="10902"/>
                  </a:lnTo>
                  <a:lnTo>
                    <a:pt x="8624" y="10658"/>
                  </a:lnTo>
                  <a:lnTo>
                    <a:pt x="8828" y="10414"/>
                  </a:lnTo>
                  <a:lnTo>
                    <a:pt x="9275" y="9926"/>
                  </a:lnTo>
                  <a:lnTo>
                    <a:pt x="9722" y="9478"/>
                  </a:lnTo>
                  <a:lnTo>
                    <a:pt x="10089" y="8950"/>
                  </a:lnTo>
                  <a:lnTo>
                    <a:pt x="10251" y="8706"/>
                  </a:lnTo>
                  <a:lnTo>
                    <a:pt x="10373" y="8421"/>
                  </a:lnTo>
                  <a:lnTo>
                    <a:pt x="10455" y="8136"/>
                  </a:lnTo>
                  <a:lnTo>
                    <a:pt x="10536" y="7851"/>
                  </a:lnTo>
                  <a:lnTo>
                    <a:pt x="10536" y="7567"/>
                  </a:lnTo>
                  <a:lnTo>
                    <a:pt x="10536" y="7241"/>
                  </a:lnTo>
                  <a:lnTo>
                    <a:pt x="10455" y="6916"/>
                  </a:lnTo>
                  <a:lnTo>
                    <a:pt x="10373" y="6550"/>
                  </a:lnTo>
                  <a:lnTo>
                    <a:pt x="10170" y="5940"/>
                  </a:lnTo>
                  <a:lnTo>
                    <a:pt x="9885" y="5289"/>
                  </a:lnTo>
                  <a:lnTo>
                    <a:pt x="9641" y="4638"/>
                  </a:lnTo>
                  <a:lnTo>
                    <a:pt x="9519" y="4353"/>
                  </a:lnTo>
                  <a:lnTo>
                    <a:pt x="9438" y="4028"/>
                  </a:lnTo>
                  <a:lnTo>
                    <a:pt x="9356" y="3702"/>
                  </a:lnTo>
                  <a:lnTo>
                    <a:pt x="9356" y="3336"/>
                  </a:lnTo>
                  <a:lnTo>
                    <a:pt x="9397" y="2970"/>
                  </a:lnTo>
                  <a:lnTo>
                    <a:pt x="9519" y="2604"/>
                  </a:lnTo>
                  <a:lnTo>
                    <a:pt x="9804" y="1913"/>
                  </a:lnTo>
                  <a:lnTo>
                    <a:pt x="9926" y="1547"/>
                  </a:lnTo>
                  <a:lnTo>
                    <a:pt x="9967" y="1221"/>
                  </a:lnTo>
                  <a:lnTo>
                    <a:pt x="9967" y="855"/>
                  </a:lnTo>
                  <a:lnTo>
                    <a:pt x="9926" y="692"/>
                  </a:lnTo>
                  <a:lnTo>
                    <a:pt x="9845" y="530"/>
                  </a:lnTo>
                  <a:lnTo>
                    <a:pt x="9845" y="489"/>
                  </a:lnTo>
                  <a:lnTo>
                    <a:pt x="9804" y="448"/>
                  </a:lnTo>
                  <a:lnTo>
                    <a:pt x="9600" y="245"/>
                  </a:lnTo>
                  <a:lnTo>
                    <a:pt x="9397" y="82"/>
                  </a:lnTo>
                  <a:lnTo>
                    <a:pt x="9153" y="42"/>
                  </a:lnTo>
                  <a:lnTo>
                    <a:pt x="890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4" name="Google Shape;1148;p35"/>
            <p:cNvSpPr/>
            <p:nvPr/>
          </p:nvSpPr>
          <p:spPr>
            <a:xfrm>
              <a:off x="5443200" y="1954440"/>
              <a:ext cx="267840" cy="116280"/>
            </a:xfrm>
            <a:custGeom>
              <a:avLst/>
              <a:gdLst/>
              <a:ahLst/>
              <a:cxnLst/>
              <a:rect l="l" t="t" r="r" b="b"/>
              <a:pathLst>
                <a:path w="6265" h="2726">
                  <a:moveTo>
                    <a:pt x="936" y="0"/>
                  </a:moveTo>
                  <a:lnTo>
                    <a:pt x="651" y="82"/>
                  </a:lnTo>
                  <a:lnTo>
                    <a:pt x="407" y="204"/>
                  </a:lnTo>
                  <a:lnTo>
                    <a:pt x="203" y="366"/>
                  </a:lnTo>
                  <a:lnTo>
                    <a:pt x="81" y="570"/>
                  </a:lnTo>
                  <a:lnTo>
                    <a:pt x="0" y="855"/>
                  </a:lnTo>
                  <a:lnTo>
                    <a:pt x="0" y="1139"/>
                  </a:lnTo>
                  <a:lnTo>
                    <a:pt x="81" y="1424"/>
                  </a:lnTo>
                  <a:lnTo>
                    <a:pt x="244" y="1627"/>
                  </a:lnTo>
                  <a:lnTo>
                    <a:pt x="407" y="1831"/>
                  </a:lnTo>
                  <a:lnTo>
                    <a:pt x="651" y="1993"/>
                  </a:lnTo>
                  <a:lnTo>
                    <a:pt x="936" y="2115"/>
                  </a:lnTo>
                  <a:lnTo>
                    <a:pt x="1180" y="2197"/>
                  </a:lnTo>
                  <a:lnTo>
                    <a:pt x="1424" y="2278"/>
                  </a:lnTo>
                  <a:lnTo>
                    <a:pt x="1871" y="2319"/>
                  </a:lnTo>
                  <a:lnTo>
                    <a:pt x="2278" y="2360"/>
                  </a:lnTo>
                  <a:lnTo>
                    <a:pt x="3783" y="2482"/>
                  </a:lnTo>
                  <a:lnTo>
                    <a:pt x="5247" y="2604"/>
                  </a:lnTo>
                  <a:lnTo>
                    <a:pt x="5776" y="2644"/>
                  </a:lnTo>
                  <a:lnTo>
                    <a:pt x="5898" y="2685"/>
                  </a:lnTo>
                  <a:lnTo>
                    <a:pt x="5979" y="2685"/>
                  </a:lnTo>
                  <a:lnTo>
                    <a:pt x="6061" y="2726"/>
                  </a:lnTo>
                  <a:lnTo>
                    <a:pt x="6142" y="2685"/>
                  </a:lnTo>
                  <a:lnTo>
                    <a:pt x="6224" y="2604"/>
                  </a:lnTo>
                  <a:lnTo>
                    <a:pt x="6264" y="2522"/>
                  </a:lnTo>
                  <a:lnTo>
                    <a:pt x="6264" y="2360"/>
                  </a:lnTo>
                  <a:lnTo>
                    <a:pt x="6224" y="2238"/>
                  </a:lnTo>
                  <a:lnTo>
                    <a:pt x="6142" y="2156"/>
                  </a:lnTo>
                  <a:lnTo>
                    <a:pt x="5898" y="2034"/>
                  </a:lnTo>
                  <a:lnTo>
                    <a:pt x="5654" y="1871"/>
                  </a:lnTo>
                  <a:lnTo>
                    <a:pt x="5207" y="1505"/>
                  </a:lnTo>
                  <a:lnTo>
                    <a:pt x="4759" y="1099"/>
                  </a:lnTo>
                  <a:lnTo>
                    <a:pt x="4515" y="936"/>
                  </a:lnTo>
                  <a:lnTo>
                    <a:pt x="4271" y="773"/>
                  </a:lnTo>
                  <a:lnTo>
                    <a:pt x="3661" y="488"/>
                  </a:lnTo>
                  <a:lnTo>
                    <a:pt x="3051" y="244"/>
                  </a:lnTo>
                  <a:lnTo>
                    <a:pt x="2400" y="122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5" name="Google Shape;1149;p35"/>
            <p:cNvSpPr/>
            <p:nvPr/>
          </p:nvSpPr>
          <p:spPr>
            <a:xfrm>
              <a:off x="5612040" y="1660320"/>
              <a:ext cx="105840" cy="314640"/>
            </a:xfrm>
            <a:custGeom>
              <a:avLst/>
              <a:gdLst/>
              <a:ahLst/>
              <a:cxnLst/>
              <a:rect l="l" t="t" r="r" b="b"/>
              <a:pathLst>
                <a:path w="2482" h="7363">
                  <a:moveTo>
                    <a:pt x="814" y="0"/>
                  </a:moveTo>
                  <a:lnTo>
                    <a:pt x="651" y="81"/>
                  </a:lnTo>
                  <a:lnTo>
                    <a:pt x="529" y="163"/>
                  </a:lnTo>
                  <a:lnTo>
                    <a:pt x="407" y="285"/>
                  </a:lnTo>
                  <a:lnTo>
                    <a:pt x="245" y="529"/>
                  </a:lnTo>
                  <a:lnTo>
                    <a:pt x="123" y="854"/>
                  </a:lnTo>
                  <a:lnTo>
                    <a:pt x="82" y="1139"/>
                  </a:lnTo>
                  <a:lnTo>
                    <a:pt x="1" y="1953"/>
                  </a:lnTo>
                  <a:lnTo>
                    <a:pt x="1" y="2725"/>
                  </a:lnTo>
                  <a:lnTo>
                    <a:pt x="41" y="3539"/>
                  </a:lnTo>
                  <a:lnTo>
                    <a:pt x="123" y="4312"/>
                  </a:lnTo>
                  <a:lnTo>
                    <a:pt x="285" y="5125"/>
                  </a:lnTo>
                  <a:lnTo>
                    <a:pt x="489" y="5939"/>
                  </a:lnTo>
                  <a:lnTo>
                    <a:pt x="692" y="6630"/>
                  </a:lnTo>
                  <a:lnTo>
                    <a:pt x="855" y="6956"/>
                  </a:lnTo>
                  <a:lnTo>
                    <a:pt x="936" y="7118"/>
                  </a:lnTo>
                  <a:lnTo>
                    <a:pt x="1058" y="7240"/>
                  </a:lnTo>
                  <a:lnTo>
                    <a:pt x="1180" y="7322"/>
                  </a:lnTo>
                  <a:lnTo>
                    <a:pt x="1262" y="7362"/>
                  </a:lnTo>
                  <a:lnTo>
                    <a:pt x="1343" y="7362"/>
                  </a:lnTo>
                  <a:lnTo>
                    <a:pt x="1384" y="7322"/>
                  </a:lnTo>
                  <a:lnTo>
                    <a:pt x="1506" y="7200"/>
                  </a:lnTo>
                  <a:lnTo>
                    <a:pt x="1628" y="6996"/>
                  </a:lnTo>
                  <a:lnTo>
                    <a:pt x="1750" y="6549"/>
                  </a:lnTo>
                  <a:lnTo>
                    <a:pt x="1790" y="6183"/>
                  </a:lnTo>
                  <a:lnTo>
                    <a:pt x="1953" y="5207"/>
                  </a:lnTo>
                  <a:lnTo>
                    <a:pt x="2157" y="4190"/>
                  </a:lnTo>
                  <a:lnTo>
                    <a:pt x="2401" y="3295"/>
                  </a:lnTo>
                  <a:lnTo>
                    <a:pt x="2441" y="2807"/>
                  </a:lnTo>
                  <a:lnTo>
                    <a:pt x="2482" y="2319"/>
                  </a:lnTo>
                  <a:lnTo>
                    <a:pt x="2482" y="1871"/>
                  </a:lnTo>
                  <a:lnTo>
                    <a:pt x="2401" y="1424"/>
                  </a:lnTo>
                  <a:lnTo>
                    <a:pt x="2238" y="976"/>
                  </a:lnTo>
                  <a:lnTo>
                    <a:pt x="1994" y="570"/>
                  </a:lnTo>
                  <a:lnTo>
                    <a:pt x="1953" y="529"/>
                  </a:lnTo>
                  <a:lnTo>
                    <a:pt x="1709" y="244"/>
                  </a:lnTo>
                  <a:lnTo>
                    <a:pt x="1546" y="122"/>
                  </a:lnTo>
                  <a:lnTo>
                    <a:pt x="1384" y="41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6" name="Google Shape;1150;p35"/>
            <p:cNvSpPr/>
            <p:nvPr/>
          </p:nvSpPr>
          <p:spPr>
            <a:xfrm>
              <a:off x="5269320" y="1803240"/>
              <a:ext cx="243360" cy="88560"/>
            </a:xfrm>
            <a:custGeom>
              <a:avLst/>
              <a:gdLst/>
              <a:ahLst/>
              <a:cxnLst/>
              <a:rect l="l" t="t" r="r" b="b"/>
              <a:pathLst>
                <a:path w="5696" h="2075">
                  <a:moveTo>
                    <a:pt x="1139" y="0"/>
                  </a:moveTo>
                  <a:lnTo>
                    <a:pt x="814" y="82"/>
                  </a:lnTo>
                  <a:lnTo>
                    <a:pt x="611" y="163"/>
                  </a:lnTo>
                  <a:lnTo>
                    <a:pt x="407" y="326"/>
                  </a:lnTo>
                  <a:lnTo>
                    <a:pt x="204" y="489"/>
                  </a:lnTo>
                  <a:lnTo>
                    <a:pt x="82" y="692"/>
                  </a:lnTo>
                  <a:lnTo>
                    <a:pt x="41" y="895"/>
                  </a:lnTo>
                  <a:lnTo>
                    <a:pt x="0" y="1139"/>
                  </a:lnTo>
                  <a:lnTo>
                    <a:pt x="82" y="1383"/>
                  </a:lnTo>
                  <a:lnTo>
                    <a:pt x="204" y="1587"/>
                  </a:lnTo>
                  <a:lnTo>
                    <a:pt x="448" y="1790"/>
                  </a:lnTo>
                  <a:lnTo>
                    <a:pt x="692" y="1912"/>
                  </a:lnTo>
                  <a:lnTo>
                    <a:pt x="936" y="1994"/>
                  </a:lnTo>
                  <a:lnTo>
                    <a:pt x="1221" y="2034"/>
                  </a:lnTo>
                  <a:lnTo>
                    <a:pt x="1912" y="2075"/>
                  </a:lnTo>
                  <a:lnTo>
                    <a:pt x="2604" y="2075"/>
                  </a:lnTo>
                  <a:lnTo>
                    <a:pt x="3377" y="1994"/>
                  </a:lnTo>
                  <a:lnTo>
                    <a:pt x="4109" y="1831"/>
                  </a:lnTo>
                  <a:lnTo>
                    <a:pt x="4841" y="1668"/>
                  </a:lnTo>
                  <a:lnTo>
                    <a:pt x="5573" y="1383"/>
                  </a:lnTo>
                  <a:lnTo>
                    <a:pt x="5654" y="1302"/>
                  </a:lnTo>
                  <a:lnTo>
                    <a:pt x="5695" y="1221"/>
                  </a:lnTo>
                  <a:lnTo>
                    <a:pt x="5695" y="1139"/>
                  </a:lnTo>
                  <a:lnTo>
                    <a:pt x="5654" y="1058"/>
                  </a:lnTo>
                  <a:lnTo>
                    <a:pt x="5614" y="936"/>
                  </a:lnTo>
                  <a:lnTo>
                    <a:pt x="5532" y="855"/>
                  </a:lnTo>
                  <a:lnTo>
                    <a:pt x="5044" y="529"/>
                  </a:lnTo>
                  <a:lnTo>
                    <a:pt x="4475" y="326"/>
                  </a:lnTo>
                  <a:lnTo>
                    <a:pt x="3905" y="204"/>
                  </a:lnTo>
                  <a:lnTo>
                    <a:pt x="3336" y="82"/>
                  </a:lnTo>
                  <a:lnTo>
                    <a:pt x="2685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7" name="Google Shape;1151;p35"/>
            <p:cNvSpPr/>
            <p:nvPr/>
          </p:nvSpPr>
          <p:spPr>
            <a:xfrm>
              <a:off x="5382360" y="1528200"/>
              <a:ext cx="104040" cy="280080"/>
            </a:xfrm>
            <a:custGeom>
              <a:avLst/>
              <a:gdLst/>
              <a:ahLst/>
              <a:cxnLst/>
              <a:rect l="l" t="t" r="r" b="b"/>
              <a:pathLst>
                <a:path w="2441" h="6550">
                  <a:moveTo>
                    <a:pt x="1221" y="1"/>
                  </a:moveTo>
                  <a:lnTo>
                    <a:pt x="1017" y="82"/>
                  </a:lnTo>
                  <a:lnTo>
                    <a:pt x="855" y="204"/>
                  </a:lnTo>
                  <a:lnTo>
                    <a:pt x="692" y="326"/>
                  </a:lnTo>
                  <a:lnTo>
                    <a:pt x="570" y="489"/>
                  </a:lnTo>
                  <a:lnTo>
                    <a:pt x="448" y="692"/>
                  </a:lnTo>
                  <a:lnTo>
                    <a:pt x="244" y="1140"/>
                  </a:lnTo>
                  <a:lnTo>
                    <a:pt x="82" y="1628"/>
                  </a:lnTo>
                  <a:lnTo>
                    <a:pt x="41" y="2157"/>
                  </a:lnTo>
                  <a:lnTo>
                    <a:pt x="0" y="2645"/>
                  </a:lnTo>
                  <a:lnTo>
                    <a:pt x="41" y="3173"/>
                  </a:lnTo>
                  <a:lnTo>
                    <a:pt x="122" y="3702"/>
                  </a:lnTo>
                  <a:lnTo>
                    <a:pt x="285" y="4678"/>
                  </a:lnTo>
                  <a:lnTo>
                    <a:pt x="448" y="5167"/>
                  </a:lnTo>
                  <a:lnTo>
                    <a:pt x="611" y="5655"/>
                  </a:lnTo>
                  <a:lnTo>
                    <a:pt x="814" y="6102"/>
                  </a:lnTo>
                  <a:lnTo>
                    <a:pt x="936" y="6305"/>
                  </a:lnTo>
                  <a:lnTo>
                    <a:pt x="1099" y="6509"/>
                  </a:lnTo>
                  <a:lnTo>
                    <a:pt x="1221" y="6550"/>
                  </a:lnTo>
                  <a:lnTo>
                    <a:pt x="1302" y="6550"/>
                  </a:lnTo>
                  <a:lnTo>
                    <a:pt x="1424" y="6468"/>
                  </a:lnTo>
                  <a:lnTo>
                    <a:pt x="1465" y="6387"/>
                  </a:lnTo>
                  <a:lnTo>
                    <a:pt x="1465" y="5777"/>
                  </a:lnTo>
                  <a:lnTo>
                    <a:pt x="1546" y="5248"/>
                  </a:lnTo>
                  <a:lnTo>
                    <a:pt x="1668" y="4678"/>
                  </a:lnTo>
                  <a:lnTo>
                    <a:pt x="1831" y="4109"/>
                  </a:lnTo>
                  <a:lnTo>
                    <a:pt x="2156" y="3011"/>
                  </a:lnTo>
                  <a:lnTo>
                    <a:pt x="2319" y="2482"/>
                  </a:lnTo>
                  <a:lnTo>
                    <a:pt x="2400" y="1912"/>
                  </a:lnTo>
                  <a:lnTo>
                    <a:pt x="2400" y="1872"/>
                  </a:lnTo>
                  <a:lnTo>
                    <a:pt x="2441" y="1872"/>
                  </a:lnTo>
                  <a:lnTo>
                    <a:pt x="2441" y="1384"/>
                  </a:lnTo>
                  <a:lnTo>
                    <a:pt x="2441" y="1099"/>
                  </a:lnTo>
                  <a:lnTo>
                    <a:pt x="2400" y="896"/>
                  </a:lnTo>
                  <a:lnTo>
                    <a:pt x="2319" y="651"/>
                  </a:lnTo>
                  <a:lnTo>
                    <a:pt x="2197" y="448"/>
                  </a:lnTo>
                  <a:lnTo>
                    <a:pt x="2075" y="245"/>
                  </a:lnTo>
                  <a:lnTo>
                    <a:pt x="1831" y="123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8" name="Google Shape;1152;p35"/>
            <p:cNvSpPr/>
            <p:nvPr/>
          </p:nvSpPr>
          <p:spPr>
            <a:xfrm>
              <a:off x="4811400" y="2013840"/>
              <a:ext cx="687240" cy="638280"/>
            </a:xfrm>
            <a:custGeom>
              <a:avLst/>
              <a:gdLst/>
              <a:ahLst/>
              <a:cxnLst/>
              <a:rect l="l" t="t" r="r" b="b"/>
              <a:pathLst>
                <a:path w="16068" h="14929">
                  <a:moveTo>
                    <a:pt x="13098" y="0"/>
                  </a:moveTo>
                  <a:lnTo>
                    <a:pt x="12488" y="41"/>
                  </a:lnTo>
                  <a:lnTo>
                    <a:pt x="11878" y="122"/>
                  </a:lnTo>
                  <a:lnTo>
                    <a:pt x="11268" y="285"/>
                  </a:lnTo>
                  <a:lnTo>
                    <a:pt x="10698" y="488"/>
                  </a:lnTo>
                  <a:lnTo>
                    <a:pt x="10170" y="814"/>
                  </a:lnTo>
                  <a:lnTo>
                    <a:pt x="9682" y="1139"/>
                  </a:lnTo>
                  <a:lnTo>
                    <a:pt x="9234" y="1546"/>
                  </a:lnTo>
                  <a:lnTo>
                    <a:pt x="8827" y="1993"/>
                  </a:lnTo>
                  <a:lnTo>
                    <a:pt x="8461" y="2441"/>
                  </a:lnTo>
                  <a:lnTo>
                    <a:pt x="8095" y="2929"/>
                  </a:lnTo>
                  <a:lnTo>
                    <a:pt x="7444" y="3946"/>
                  </a:lnTo>
                  <a:lnTo>
                    <a:pt x="6834" y="4963"/>
                  </a:lnTo>
                  <a:lnTo>
                    <a:pt x="6183" y="5939"/>
                  </a:lnTo>
                  <a:lnTo>
                    <a:pt x="5736" y="6508"/>
                  </a:lnTo>
                  <a:lnTo>
                    <a:pt x="5289" y="6997"/>
                  </a:lnTo>
                  <a:lnTo>
                    <a:pt x="4760" y="7444"/>
                  </a:lnTo>
                  <a:lnTo>
                    <a:pt x="4231" y="7891"/>
                  </a:lnTo>
                  <a:lnTo>
                    <a:pt x="3173" y="8786"/>
                  </a:lnTo>
                  <a:lnTo>
                    <a:pt x="2645" y="9193"/>
                  </a:lnTo>
                  <a:lnTo>
                    <a:pt x="2116" y="9641"/>
                  </a:lnTo>
                  <a:lnTo>
                    <a:pt x="1587" y="10169"/>
                  </a:lnTo>
                  <a:lnTo>
                    <a:pt x="1140" y="10739"/>
                  </a:lnTo>
                  <a:lnTo>
                    <a:pt x="733" y="11308"/>
                  </a:lnTo>
                  <a:lnTo>
                    <a:pt x="367" y="11959"/>
                  </a:lnTo>
                  <a:lnTo>
                    <a:pt x="245" y="12284"/>
                  </a:lnTo>
                  <a:lnTo>
                    <a:pt x="123" y="12651"/>
                  </a:lnTo>
                  <a:lnTo>
                    <a:pt x="41" y="12976"/>
                  </a:lnTo>
                  <a:lnTo>
                    <a:pt x="1" y="13342"/>
                  </a:lnTo>
                  <a:lnTo>
                    <a:pt x="1" y="13708"/>
                  </a:lnTo>
                  <a:lnTo>
                    <a:pt x="1" y="14034"/>
                  </a:lnTo>
                  <a:lnTo>
                    <a:pt x="41" y="14400"/>
                  </a:lnTo>
                  <a:lnTo>
                    <a:pt x="123" y="14766"/>
                  </a:lnTo>
                  <a:lnTo>
                    <a:pt x="204" y="14888"/>
                  </a:lnTo>
                  <a:lnTo>
                    <a:pt x="326" y="14928"/>
                  </a:lnTo>
                  <a:lnTo>
                    <a:pt x="448" y="14888"/>
                  </a:lnTo>
                  <a:lnTo>
                    <a:pt x="529" y="14766"/>
                  </a:lnTo>
                  <a:lnTo>
                    <a:pt x="651" y="14522"/>
                  </a:lnTo>
                  <a:lnTo>
                    <a:pt x="814" y="14278"/>
                  </a:lnTo>
                  <a:lnTo>
                    <a:pt x="977" y="14074"/>
                  </a:lnTo>
                  <a:lnTo>
                    <a:pt x="1180" y="13871"/>
                  </a:lnTo>
                  <a:lnTo>
                    <a:pt x="1424" y="13749"/>
                  </a:lnTo>
                  <a:lnTo>
                    <a:pt x="1668" y="13586"/>
                  </a:lnTo>
                  <a:lnTo>
                    <a:pt x="2197" y="13383"/>
                  </a:lnTo>
                  <a:lnTo>
                    <a:pt x="2767" y="13261"/>
                  </a:lnTo>
                  <a:lnTo>
                    <a:pt x="3377" y="13179"/>
                  </a:lnTo>
                  <a:lnTo>
                    <a:pt x="3946" y="13139"/>
                  </a:lnTo>
                  <a:lnTo>
                    <a:pt x="4475" y="13098"/>
                  </a:lnTo>
                  <a:lnTo>
                    <a:pt x="5126" y="13098"/>
                  </a:lnTo>
                  <a:lnTo>
                    <a:pt x="5817" y="13057"/>
                  </a:lnTo>
                  <a:lnTo>
                    <a:pt x="6468" y="12976"/>
                  </a:lnTo>
                  <a:lnTo>
                    <a:pt x="6753" y="12895"/>
                  </a:lnTo>
                  <a:lnTo>
                    <a:pt x="7078" y="12773"/>
                  </a:lnTo>
                  <a:lnTo>
                    <a:pt x="7363" y="12691"/>
                  </a:lnTo>
                  <a:lnTo>
                    <a:pt x="7648" y="12529"/>
                  </a:lnTo>
                  <a:lnTo>
                    <a:pt x="7892" y="12366"/>
                  </a:lnTo>
                  <a:lnTo>
                    <a:pt x="8095" y="12203"/>
                  </a:lnTo>
                  <a:lnTo>
                    <a:pt x="8543" y="11796"/>
                  </a:lnTo>
                  <a:lnTo>
                    <a:pt x="8909" y="11349"/>
                  </a:lnTo>
                  <a:lnTo>
                    <a:pt x="9234" y="10739"/>
                  </a:lnTo>
                  <a:lnTo>
                    <a:pt x="9519" y="10088"/>
                  </a:lnTo>
                  <a:lnTo>
                    <a:pt x="9763" y="9437"/>
                  </a:lnTo>
                  <a:lnTo>
                    <a:pt x="9966" y="8786"/>
                  </a:lnTo>
                  <a:lnTo>
                    <a:pt x="10170" y="8013"/>
                  </a:lnTo>
                  <a:lnTo>
                    <a:pt x="10373" y="7241"/>
                  </a:lnTo>
                  <a:lnTo>
                    <a:pt x="10495" y="6875"/>
                  </a:lnTo>
                  <a:lnTo>
                    <a:pt x="10658" y="6468"/>
                  </a:lnTo>
                  <a:lnTo>
                    <a:pt x="10902" y="6142"/>
                  </a:lnTo>
                  <a:lnTo>
                    <a:pt x="11024" y="5980"/>
                  </a:lnTo>
                  <a:lnTo>
                    <a:pt x="11187" y="5858"/>
                  </a:lnTo>
                  <a:lnTo>
                    <a:pt x="11390" y="5776"/>
                  </a:lnTo>
                  <a:lnTo>
                    <a:pt x="11593" y="5695"/>
                  </a:lnTo>
                  <a:lnTo>
                    <a:pt x="12041" y="5614"/>
                  </a:lnTo>
                  <a:lnTo>
                    <a:pt x="12488" y="5573"/>
                  </a:lnTo>
                  <a:lnTo>
                    <a:pt x="12936" y="5532"/>
                  </a:lnTo>
                  <a:lnTo>
                    <a:pt x="13180" y="5451"/>
                  </a:lnTo>
                  <a:lnTo>
                    <a:pt x="13424" y="5370"/>
                  </a:lnTo>
                  <a:lnTo>
                    <a:pt x="13627" y="5248"/>
                  </a:lnTo>
                  <a:lnTo>
                    <a:pt x="13790" y="5085"/>
                  </a:lnTo>
                  <a:lnTo>
                    <a:pt x="13953" y="4922"/>
                  </a:lnTo>
                  <a:lnTo>
                    <a:pt x="14115" y="4759"/>
                  </a:lnTo>
                  <a:lnTo>
                    <a:pt x="14237" y="4556"/>
                  </a:lnTo>
                  <a:lnTo>
                    <a:pt x="14319" y="4312"/>
                  </a:lnTo>
                  <a:lnTo>
                    <a:pt x="14563" y="3702"/>
                  </a:lnTo>
                  <a:lnTo>
                    <a:pt x="14644" y="3376"/>
                  </a:lnTo>
                  <a:lnTo>
                    <a:pt x="14807" y="3051"/>
                  </a:lnTo>
                  <a:lnTo>
                    <a:pt x="14969" y="2807"/>
                  </a:lnTo>
                  <a:lnTo>
                    <a:pt x="15214" y="2563"/>
                  </a:lnTo>
                  <a:lnTo>
                    <a:pt x="15376" y="2482"/>
                  </a:lnTo>
                  <a:lnTo>
                    <a:pt x="15498" y="2441"/>
                  </a:lnTo>
                  <a:lnTo>
                    <a:pt x="15661" y="2400"/>
                  </a:lnTo>
                  <a:lnTo>
                    <a:pt x="15824" y="2441"/>
                  </a:lnTo>
                  <a:lnTo>
                    <a:pt x="15905" y="2441"/>
                  </a:lnTo>
                  <a:lnTo>
                    <a:pt x="15986" y="2400"/>
                  </a:lnTo>
                  <a:lnTo>
                    <a:pt x="16068" y="2319"/>
                  </a:lnTo>
                  <a:lnTo>
                    <a:pt x="16068" y="2197"/>
                  </a:lnTo>
                  <a:lnTo>
                    <a:pt x="16068" y="2115"/>
                  </a:lnTo>
                  <a:lnTo>
                    <a:pt x="15986" y="2075"/>
                  </a:lnTo>
                  <a:lnTo>
                    <a:pt x="15905" y="1993"/>
                  </a:lnTo>
                  <a:lnTo>
                    <a:pt x="15824" y="1831"/>
                  </a:lnTo>
                  <a:lnTo>
                    <a:pt x="15661" y="1546"/>
                  </a:lnTo>
                  <a:lnTo>
                    <a:pt x="15458" y="1221"/>
                  </a:lnTo>
                  <a:lnTo>
                    <a:pt x="15254" y="936"/>
                  </a:lnTo>
                  <a:lnTo>
                    <a:pt x="15010" y="732"/>
                  </a:lnTo>
                  <a:lnTo>
                    <a:pt x="14807" y="570"/>
                  </a:lnTo>
                  <a:lnTo>
                    <a:pt x="14522" y="407"/>
                  </a:lnTo>
                  <a:lnTo>
                    <a:pt x="14278" y="285"/>
                  </a:lnTo>
                  <a:lnTo>
                    <a:pt x="13993" y="163"/>
                  </a:lnTo>
                  <a:lnTo>
                    <a:pt x="13668" y="82"/>
                  </a:lnTo>
                  <a:lnTo>
                    <a:pt x="13383" y="41"/>
                  </a:lnTo>
                  <a:lnTo>
                    <a:pt x="1309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9" name="Google Shape;1153;p35"/>
            <p:cNvSpPr/>
            <p:nvPr/>
          </p:nvSpPr>
          <p:spPr>
            <a:xfrm>
              <a:off x="5406840" y="633600"/>
              <a:ext cx="236520" cy="205200"/>
            </a:xfrm>
            <a:custGeom>
              <a:avLst/>
              <a:gdLst/>
              <a:ahLst/>
              <a:cxnLst/>
              <a:rect l="l" t="t" r="r" b="b"/>
              <a:pathLst>
                <a:path w="5533" h="4800">
                  <a:moveTo>
                    <a:pt x="3865" y="0"/>
                  </a:moveTo>
                  <a:lnTo>
                    <a:pt x="3418" y="122"/>
                  </a:lnTo>
                  <a:lnTo>
                    <a:pt x="2930" y="285"/>
                  </a:lnTo>
                  <a:lnTo>
                    <a:pt x="2482" y="488"/>
                  </a:lnTo>
                  <a:lnTo>
                    <a:pt x="2075" y="773"/>
                  </a:lnTo>
                  <a:lnTo>
                    <a:pt x="1669" y="1058"/>
                  </a:lnTo>
                  <a:lnTo>
                    <a:pt x="1303" y="1424"/>
                  </a:lnTo>
                  <a:lnTo>
                    <a:pt x="936" y="1790"/>
                  </a:lnTo>
                  <a:lnTo>
                    <a:pt x="611" y="2197"/>
                  </a:lnTo>
                  <a:lnTo>
                    <a:pt x="326" y="2603"/>
                  </a:lnTo>
                  <a:lnTo>
                    <a:pt x="123" y="3010"/>
                  </a:lnTo>
                  <a:lnTo>
                    <a:pt x="1" y="3417"/>
                  </a:lnTo>
                  <a:lnTo>
                    <a:pt x="1" y="3661"/>
                  </a:lnTo>
                  <a:lnTo>
                    <a:pt x="1" y="3864"/>
                  </a:lnTo>
                  <a:lnTo>
                    <a:pt x="42" y="4068"/>
                  </a:lnTo>
                  <a:lnTo>
                    <a:pt x="123" y="4271"/>
                  </a:lnTo>
                  <a:lnTo>
                    <a:pt x="286" y="4515"/>
                  </a:lnTo>
                  <a:lnTo>
                    <a:pt x="489" y="4678"/>
                  </a:lnTo>
                  <a:lnTo>
                    <a:pt x="774" y="4759"/>
                  </a:lnTo>
                  <a:lnTo>
                    <a:pt x="1018" y="4800"/>
                  </a:lnTo>
                  <a:lnTo>
                    <a:pt x="1343" y="4800"/>
                  </a:lnTo>
                  <a:lnTo>
                    <a:pt x="1628" y="4759"/>
                  </a:lnTo>
                  <a:lnTo>
                    <a:pt x="2157" y="4637"/>
                  </a:lnTo>
                  <a:lnTo>
                    <a:pt x="2686" y="4434"/>
                  </a:lnTo>
                  <a:lnTo>
                    <a:pt x="3255" y="4149"/>
                  </a:lnTo>
                  <a:lnTo>
                    <a:pt x="3784" y="3864"/>
                  </a:lnTo>
                  <a:lnTo>
                    <a:pt x="4028" y="3661"/>
                  </a:lnTo>
                  <a:lnTo>
                    <a:pt x="4231" y="3458"/>
                  </a:lnTo>
                  <a:lnTo>
                    <a:pt x="4516" y="3173"/>
                  </a:lnTo>
                  <a:lnTo>
                    <a:pt x="4801" y="2807"/>
                  </a:lnTo>
                  <a:lnTo>
                    <a:pt x="5085" y="2441"/>
                  </a:lnTo>
                  <a:lnTo>
                    <a:pt x="5289" y="2034"/>
                  </a:lnTo>
                  <a:lnTo>
                    <a:pt x="5451" y="1587"/>
                  </a:lnTo>
                  <a:lnTo>
                    <a:pt x="5492" y="1383"/>
                  </a:lnTo>
                  <a:lnTo>
                    <a:pt x="5533" y="1180"/>
                  </a:lnTo>
                  <a:lnTo>
                    <a:pt x="5492" y="976"/>
                  </a:lnTo>
                  <a:lnTo>
                    <a:pt x="5451" y="773"/>
                  </a:lnTo>
                  <a:lnTo>
                    <a:pt x="5329" y="570"/>
                  </a:lnTo>
                  <a:lnTo>
                    <a:pt x="5207" y="366"/>
                  </a:lnTo>
                  <a:lnTo>
                    <a:pt x="5167" y="326"/>
                  </a:lnTo>
                  <a:lnTo>
                    <a:pt x="5126" y="285"/>
                  </a:lnTo>
                  <a:lnTo>
                    <a:pt x="4963" y="163"/>
                  </a:lnTo>
                  <a:lnTo>
                    <a:pt x="4760" y="82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0" name="Google Shape;1154;p35"/>
            <p:cNvSpPr/>
            <p:nvPr/>
          </p:nvSpPr>
          <p:spPr>
            <a:xfrm>
              <a:off x="5667840" y="1663920"/>
              <a:ext cx="123120" cy="173880"/>
            </a:xfrm>
            <a:custGeom>
              <a:avLst/>
              <a:gdLst/>
              <a:ahLst/>
              <a:cxnLst/>
              <a:rect l="l" t="t" r="r" b="b"/>
              <a:pathLst>
                <a:path w="2889" h="4069">
                  <a:moveTo>
                    <a:pt x="936" y="0"/>
                  </a:moveTo>
                  <a:lnTo>
                    <a:pt x="692" y="41"/>
                  </a:lnTo>
                  <a:lnTo>
                    <a:pt x="488" y="204"/>
                  </a:lnTo>
                  <a:lnTo>
                    <a:pt x="326" y="366"/>
                  </a:lnTo>
                  <a:lnTo>
                    <a:pt x="204" y="570"/>
                  </a:lnTo>
                  <a:lnTo>
                    <a:pt x="82" y="814"/>
                  </a:lnTo>
                  <a:lnTo>
                    <a:pt x="0" y="1058"/>
                  </a:lnTo>
                  <a:lnTo>
                    <a:pt x="0" y="1302"/>
                  </a:lnTo>
                  <a:lnTo>
                    <a:pt x="0" y="1546"/>
                  </a:lnTo>
                  <a:lnTo>
                    <a:pt x="41" y="1790"/>
                  </a:lnTo>
                  <a:lnTo>
                    <a:pt x="163" y="2238"/>
                  </a:lnTo>
                  <a:lnTo>
                    <a:pt x="366" y="2685"/>
                  </a:lnTo>
                  <a:lnTo>
                    <a:pt x="651" y="3051"/>
                  </a:lnTo>
                  <a:lnTo>
                    <a:pt x="814" y="3254"/>
                  </a:lnTo>
                  <a:lnTo>
                    <a:pt x="1017" y="3458"/>
                  </a:lnTo>
                  <a:lnTo>
                    <a:pt x="1261" y="3621"/>
                  </a:lnTo>
                  <a:lnTo>
                    <a:pt x="1465" y="3743"/>
                  </a:lnTo>
                  <a:lnTo>
                    <a:pt x="1709" y="3865"/>
                  </a:lnTo>
                  <a:lnTo>
                    <a:pt x="1953" y="3946"/>
                  </a:lnTo>
                  <a:lnTo>
                    <a:pt x="2237" y="4027"/>
                  </a:lnTo>
                  <a:lnTo>
                    <a:pt x="2482" y="4068"/>
                  </a:lnTo>
                  <a:lnTo>
                    <a:pt x="2563" y="4068"/>
                  </a:lnTo>
                  <a:lnTo>
                    <a:pt x="2644" y="4027"/>
                  </a:lnTo>
                  <a:lnTo>
                    <a:pt x="2807" y="4027"/>
                  </a:lnTo>
                  <a:lnTo>
                    <a:pt x="2888" y="3946"/>
                  </a:lnTo>
                  <a:lnTo>
                    <a:pt x="2888" y="3865"/>
                  </a:lnTo>
                  <a:lnTo>
                    <a:pt x="2848" y="3214"/>
                  </a:lnTo>
                  <a:lnTo>
                    <a:pt x="2726" y="2604"/>
                  </a:lnTo>
                  <a:lnTo>
                    <a:pt x="2604" y="2034"/>
                  </a:lnTo>
                  <a:lnTo>
                    <a:pt x="2400" y="1424"/>
                  </a:lnTo>
                  <a:lnTo>
                    <a:pt x="2237" y="977"/>
                  </a:lnTo>
                  <a:lnTo>
                    <a:pt x="2115" y="733"/>
                  </a:lnTo>
                  <a:lnTo>
                    <a:pt x="1993" y="529"/>
                  </a:lnTo>
                  <a:lnTo>
                    <a:pt x="1831" y="326"/>
                  </a:lnTo>
                  <a:lnTo>
                    <a:pt x="1668" y="163"/>
                  </a:lnTo>
                  <a:lnTo>
                    <a:pt x="1465" y="4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1" name="Google Shape;1155;p35"/>
            <p:cNvSpPr/>
            <p:nvPr/>
          </p:nvSpPr>
          <p:spPr>
            <a:xfrm>
              <a:off x="6010560" y="1256760"/>
              <a:ext cx="311400" cy="883800"/>
            </a:xfrm>
            <a:custGeom>
              <a:avLst/>
              <a:gdLst/>
              <a:ahLst/>
              <a:cxnLst/>
              <a:rect l="l" t="t" r="r" b="b"/>
              <a:pathLst>
                <a:path w="7282" h="20664">
                  <a:moveTo>
                    <a:pt x="6549" y="0"/>
                  </a:moveTo>
                  <a:lnTo>
                    <a:pt x="6468" y="41"/>
                  </a:lnTo>
                  <a:lnTo>
                    <a:pt x="6427" y="82"/>
                  </a:lnTo>
                  <a:lnTo>
                    <a:pt x="6427" y="163"/>
                  </a:lnTo>
                  <a:lnTo>
                    <a:pt x="6427" y="244"/>
                  </a:lnTo>
                  <a:lnTo>
                    <a:pt x="6590" y="773"/>
                  </a:lnTo>
                  <a:lnTo>
                    <a:pt x="6712" y="1302"/>
                  </a:lnTo>
                  <a:lnTo>
                    <a:pt x="6793" y="1831"/>
                  </a:lnTo>
                  <a:lnTo>
                    <a:pt x="6875" y="2359"/>
                  </a:lnTo>
                  <a:lnTo>
                    <a:pt x="6875" y="2929"/>
                  </a:lnTo>
                  <a:lnTo>
                    <a:pt x="6834" y="3458"/>
                  </a:lnTo>
                  <a:lnTo>
                    <a:pt x="6793" y="3986"/>
                  </a:lnTo>
                  <a:lnTo>
                    <a:pt x="6671" y="4556"/>
                  </a:lnTo>
                  <a:lnTo>
                    <a:pt x="6549" y="5085"/>
                  </a:lnTo>
                  <a:lnTo>
                    <a:pt x="6346" y="5573"/>
                  </a:lnTo>
                  <a:lnTo>
                    <a:pt x="6143" y="6102"/>
                  </a:lnTo>
                  <a:lnTo>
                    <a:pt x="5899" y="6549"/>
                  </a:lnTo>
                  <a:lnTo>
                    <a:pt x="5614" y="7037"/>
                  </a:lnTo>
                  <a:lnTo>
                    <a:pt x="5288" y="7485"/>
                  </a:lnTo>
                  <a:lnTo>
                    <a:pt x="4963" y="7891"/>
                  </a:lnTo>
                  <a:lnTo>
                    <a:pt x="4597" y="8298"/>
                  </a:lnTo>
                  <a:lnTo>
                    <a:pt x="4272" y="8664"/>
                  </a:lnTo>
                  <a:lnTo>
                    <a:pt x="3905" y="9071"/>
                  </a:lnTo>
                  <a:lnTo>
                    <a:pt x="3621" y="9478"/>
                  </a:lnTo>
                  <a:lnTo>
                    <a:pt x="3377" y="9925"/>
                  </a:lnTo>
                  <a:lnTo>
                    <a:pt x="3255" y="10169"/>
                  </a:lnTo>
                  <a:lnTo>
                    <a:pt x="3214" y="10454"/>
                  </a:lnTo>
                  <a:lnTo>
                    <a:pt x="3173" y="10698"/>
                  </a:lnTo>
                  <a:lnTo>
                    <a:pt x="3133" y="10983"/>
                  </a:lnTo>
                  <a:lnTo>
                    <a:pt x="3173" y="11512"/>
                  </a:lnTo>
                  <a:lnTo>
                    <a:pt x="3295" y="12040"/>
                  </a:lnTo>
                  <a:lnTo>
                    <a:pt x="3458" y="12650"/>
                  </a:lnTo>
                  <a:lnTo>
                    <a:pt x="3499" y="12976"/>
                  </a:lnTo>
                  <a:lnTo>
                    <a:pt x="3499" y="13301"/>
                  </a:lnTo>
                  <a:lnTo>
                    <a:pt x="3499" y="13545"/>
                  </a:lnTo>
                  <a:lnTo>
                    <a:pt x="3458" y="13830"/>
                  </a:lnTo>
                  <a:lnTo>
                    <a:pt x="3377" y="14074"/>
                  </a:lnTo>
                  <a:lnTo>
                    <a:pt x="3295" y="14359"/>
                  </a:lnTo>
                  <a:lnTo>
                    <a:pt x="3011" y="14847"/>
                  </a:lnTo>
                  <a:lnTo>
                    <a:pt x="2726" y="15294"/>
                  </a:lnTo>
                  <a:lnTo>
                    <a:pt x="2360" y="15742"/>
                  </a:lnTo>
                  <a:lnTo>
                    <a:pt x="1994" y="16149"/>
                  </a:lnTo>
                  <a:lnTo>
                    <a:pt x="1180" y="17084"/>
                  </a:lnTo>
                  <a:lnTo>
                    <a:pt x="773" y="17572"/>
                  </a:lnTo>
                  <a:lnTo>
                    <a:pt x="448" y="18142"/>
                  </a:lnTo>
                  <a:lnTo>
                    <a:pt x="204" y="18671"/>
                  </a:lnTo>
                  <a:lnTo>
                    <a:pt x="82" y="18996"/>
                  </a:lnTo>
                  <a:lnTo>
                    <a:pt x="41" y="19281"/>
                  </a:lnTo>
                  <a:lnTo>
                    <a:pt x="1" y="19565"/>
                  </a:lnTo>
                  <a:lnTo>
                    <a:pt x="1" y="19891"/>
                  </a:lnTo>
                  <a:lnTo>
                    <a:pt x="41" y="20216"/>
                  </a:lnTo>
                  <a:lnTo>
                    <a:pt x="123" y="20501"/>
                  </a:lnTo>
                  <a:lnTo>
                    <a:pt x="163" y="20582"/>
                  </a:lnTo>
                  <a:lnTo>
                    <a:pt x="245" y="20623"/>
                  </a:lnTo>
                  <a:lnTo>
                    <a:pt x="326" y="20664"/>
                  </a:lnTo>
                  <a:lnTo>
                    <a:pt x="407" y="20664"/>
                  </a:lnTo>
                  <a:lnTo>
                    <a:pt x="448" y="20623"/>
                  </a:lnTo>
                  <a:lnTo>
                    <a:pt x="529" y="20582"/>
                  </a:lnTo>
                  <a:lnTo>
                    <a:pt x="529" y="20501"/>
                  </a:lnTo>
                  <a:lnTo>
                    <a:pt x="529" y="20420"/>
                  </a:lnTo>
                  <a:lnTo>
                    <a:pt x="448" y="20135"/>
                  </a:lnTo>
                  <a:lnTo>
                    <a:pt x="407" y="19809"/>
                  </a:lnTo>
                  <a:lnTo>
                    <a:pt x="407" y="19525"/>
                  </a:lnTo>
                  <a:lnTo>
                    <a:pt x="448" y="19281"/>
                  </a:lnTo>
                  <a:lnTo>
                    <a:pt x="489" y="18996"/>
                  </a:lnTo>
                  <a:lnTo>
                    <a:pt x="611" y="18711"/>
                  </a:lnTo>
                  <a:lnTo>
                    <a:pt x="855" y="18182"/>
                  </a:lnTo>
                  <a:lnTo>
                    <a:pt x="1180" y="17694"/>
                  </a:lnTo>
                  <a:lnTo>
                    <a:pt x="1546" y="17206"/>
                  </a:lnTo>
                  <a:lnTo>
                    <a:pt x="2319" y="16352"/>
                  </a:lnTo>
                  <a:lnTo>
                    <a:pt x="2685" y="15945"/>
                  </a:lnTo>
                  <a:lnTo>
                    <a:pt x="3011" y="15538"/>
                  </a:lnTo>
                  <a:lnTo>
                    <a:pt x="3336" y="15091"/>
                  </a:lnTo>
                  <a:lnTo>
                    <a:pt x="3580" y="14603"/>
                  </a:lnTo>
                  <a:lnTo>
                    <a:pt x="3783" y="14115"/>
                  </a:lnTo>
                  <a:lnTo>
                    <a:pt x="3865" y="13586"/>
                  </a:lnTo>
                  <a:lnTo>
                    <a:pt x="3905" y="13057"/>
                  </a:lnTo>
                  <a:lnTo>
                    <a:pt x="3824" y="12528"/>
                  </a:lnTo>
                  <a:lnTo>
                    <a:pt x="3702" y="11959"/>
                  </a:lnTo>
                  <a:lnTo>
                    <a:pt x="3580" y="11390"/>
                  </a:lnTo>
                  <a:lnTo>
                    <a:pt x="3539" y="11105"/>
                  </a:lnTo>
                  <a:lnTo>
                    <a:pt x="3539" y="10779"/>
                  </a:lnTo>
                  <a:lnTo>
                    <a:pt x="3580" y="10495"/>
                  </a:lnTo>
                  <a:lnTo>
                    <a:pt x="3661" y="10210"/>
                  </a:lnTo>
                  <a:lnTo>
                    <a:pt x="3783" y="9966"/>
                  </a:lnTo>
                  <a:lnTo>
                    <a:pt x="3905" y="9722"/>
                  </a:lnTo>
                  <a:lnTo>
                    <a:pt x="4231" y="9315"/>
                  </a:lnTo>
                  <a:lnTo>
                    <a:pt x="4556" y="8908"/>
                  </a:lnTo>
                  <a:lnTo>
                    <a:pt x="4922" y="8502"/>
                  </a:lnTo>
                  <a:lnTo>
                    <a:pt x="5288" y="8095"/>
                  </a:lnTo>
                  <a:lnTo>
                    <a:pt x="5614" y="7688"/>
                  </a:lnTo>
                  <a:lnTo>
                    <a:pt x="5939" y="7281"/>
                  </a:lnTo>
                  <a:lnTo>
                    <a:pt x="6183" y="6834"/>
                  </a:lnTo>
                  <a:lnTo>
                    <a:pt x="6427" y="6346"/>
                  </a:lnTo>
                  <a:lnTo>
                    <a:pt x="6671" y="5898"/>
                  </a:lnTo>
                  <a:lnTo>
                    <a:pt x="6834" y="5369"/>
                  </a:lnTo>
                  <a:lnTo>
                    <a:pt x="6997" y="4881"/>
                  </a:lnTo>
                  <a:lnTo>
                    <a:pt x="7119" y="4271"/>
                  </a:lnTo>
                  <a:lnTo>
                    <a:pt x="7241" y="3702"/>
                  </a:lnTo>
                  <a:lnTo>
                    <a:pt x="7282" y="3092"/>
                  </a:lnTo>
                  <a:lnTo>
                    <a:pt x="7282" y="2481"/>
                  </a:lnTo>
                  <a:lnTo>
                    <a:pt x="7200" y="1871"/>
                  </a:lnTo>
                  <a:lnTo>
                    <a:pt x="7119" y="1302"/>
                  </a:lnTo>
                  <a:lnTo>
                    <a:pt x="6997" y="732"/>
                  </a:lnTo>
                  <a:lnTo>
                    <a:pt x="6793" y="122"/>
                  </a:lnTo>
                  <a:lnTo>
                    <a:pt x="6753" y="82"/>
                  </a:lnTo>
                  <a:lnTo>
                    <a:pt x="6712" y="41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2" name="Google Shape;1156;p35"/>
            <p:cNvSpPr/>
            <p:nvPr/>
          </p:nvSpPr>
          <p:spPr>
            <a:xfrm>
              <a:off x="4783680" y="1964880"/>
              <a:ext cx="690840" cy="269640"/>
            </a:xfrm>
            <a:custGeom>
              <a:avLst/>
              <a:gdLst/>
              <a:ahLst/>
              <a:cxnLst/>
              <a:rect l="l" t="t" r="r" b="b"/>
              <a:pathLst>
                <a:path w="16150" h="6306">
                  <a:moveTo>
                    <a:pt x="12895" y="0"/>
                  </a:moveTo>
                  <a:lnTo>
                    <a:pt x="12407" y="41"/>
                  </a:lnTo>
                  <a:lnTo>
                    <a:pt x="11919" y="82"/>
                  </a:lnTo>
                  <a:lnTo>
                    <a:pt x="10943" y="326"/>
                  </a:lnTo>
                  <a:lnTo>
                    <a:pt x="9966" y="570"/>
                  </a:lnTo>
                  <a:lnTo>
                    <a:pt x="9438" y="651"/>
                  </a:lnTo>
                  <a:lnTo>
                    <a:pt x="8950" y="651"/>
                  </a:lnTo>
                  <a:lnTo>
                    <a:pt x="8421" y="611"/>
                  </a:lnTo>
                  <a:lnTo>
                    <a:pt x="7851" y="529"/>
                  </a:lnTo>
                  <a:lnTo>
                    <a:pt x="7323" y="488"/>
                  </a:lnTo>
                  <a:lnTo>
                    <a:pt x="6794" y="448"/>
                  </a:lnTo>
                  <a:lnTo>
                    <a:pt x="6346" y="488"/>
                  </a:lnTo>
                  <a:lnTo>
                    <a:pt x="5899" y="611"/>
                  </a:lnTo>
                  <a:lnTo>
                    <a:pt x="5492" y="773"/>
                  </a:lnTo>
                  <a:lnTo>
                    <a:pt x="5085" y="977"/>
                  </a:lnTo>
                  <a:lnTo>
                    <a:pt x="4719" y="1221"/>
                  </a:lnTo>
                  <a:lnTo>
                    <a:pt x="4353" y="1505"/>
                  </a:lnTo>
                  <a:lnTo>
                    <a:pt x="3702" y="2116"/>
                  </a:lnTo>
                  <a:lnTo>
                    <a:pt x="2970" y="2888"/>
                  </a:lnTo>
                  <a:lnTo>
                    <a:pt x="2563" y="3254"/>
                  </a:lnTo>
                  <a:lnTo>
                    <a:pt x="2157" y="3580"/>
                  </a:lnTo>
                  <a:lnTo>
                    <a:pt x="1709" y="3865"/>
                  </a:lnTo>
                  <a:lnTo>
                    <a:pt x="1262" y="4109"/>
                  </a:lnTo>
                  <a:lnTo>
                    <a:pt x="1018" y="4190"/>
                  </a:lnTo>
                  <a:lnTo>
                    <a:pt x="774" y="4231"/>
                  </a:lnTo>
                  <a:lnTo>
                    <a:pt x="489" y="4271"/>
                  </a:lnTo>
                  <a:lnTo>
                    <a:pt x="204" y="4271"/>
                  </a:lnTo>
                  <a:lnTo>
                    <a:pt x="123" y="4312"/>
                  </a:lnTo>
                  <a:lnTo>
                    <a:pt x="41" y="4353"/>
                  </a:lnTo>
                  <a:lnTo>
                    <a:pt x="1" y="4434"/>
                  </a:lnTo>
                  <a:lnTo>
                    <a:pt x="41" y="4556"/>
                  </a:lnTo>
                  <a:lnTo>
                    <a:pt x="164" y="4841"/>
                  </a:lnTo>
                  <a:lnTo>
                    <a:pt x="326" y="5085"/>
                  </a:lnTo>
                  <a:lnTo>
                    <a:pt x="530" y="5329"/>
                  </a:lnTo>
                  <a:lnTo>
                    <a:pt x="733" y="5573"/>
                  </a:lnTo>
                  <a:lnTo>
                    <a:pt x="977" y="5736"/>
                  </a:lnTo>
                  <a:lnTo>
                    <a:pt x="1221" y="5898"/>
                  </a:lnTo>
                  <a:lnTo>
                    <a:pt x="1506" y="6020"/>
                  </a:lnTo>
                  <a:lnTo>
                    <a:pt x="1791" y="6142"/>
                  </a:lnTo>
                  <a:lnTo>
                    <a:pt x="2075" y="6224"/>
                  </a:lnTo>
                  <a:lnTo>
                    <a:pt x="2360" y="6264"/>
                  </a:lnTo>
                  <a:lnTo>
                    <a:pt x="2685" y="6305"/>
                  </a:lnTo>
                  <a:lnTo>
                    <a:pt x="3296" y="6305"/>
                  </a:lnTo>
                  <a:lnTo>
                    <a:pt x="3580" y="6224"/>
                  </a:lnTo>
                  <a:lnTo>
                    <a:pt x="3906" y="6183"/>
                  </a:lnTo>
                  <a:lnTo>
                    <a:pt x="4190" y="6102"/>
                  </a:lnTo>
                  <a:lnTo>
                    <a:pt x="4516" y="5939"/>
                  </a:lnTo>
                  <a:lnTo>
                    <a:pt x="4841" y="5817"/>
                  </a:lnTo>
                  <a:lnTo>
                    <a:pt x="5411" y="5451"/>
                  </a:lnTo>
                  <a:lnTo>
                    <a:pt x="5940" y="5044"/>
                  </a:lnTo>
                  <a:lnTo>
                    <a:pt x="6468" y="4637"/>
                  </a:lnTo>
                  <a:lnTo>
                    <a:pt x="6997" y="4231"/>
                  </a:lnTo>
                  <a:lnTo>
                    <a:pt x="7282" y="4068"/>
                  </a:lnTo>
                  <a:lnTo>
                    <a:pt x="7567" y="3946"/>
                  </a:lnTo>
                  <a:lnTo>
                    <a:pt x="7892" y="3824"/>
                  </a:lnTo>
                  <a:lnTo>
                    <a:pt x="8177" y="3783"/>
                  </a:lnTo>
                  <a:lnTo>
                    <a:pt x="8502" y="3824"/>
                  </a:lnTo>
                  <a:lnTo>
                    <a:pt x="8828" y="3905"/>
                  </a:lnTo>
                  <a:lnTo>
                    <a:pt x="9153" y="4027"/>
                  </a:lnTo>
                  <a:lnTo>
                    <a:pt x="9438" y="4190"/>
                  </a:lnTo>
                  <a:lnTo>
                    <a:pt x="9966" y="4556"/>
                  </a:lnTo>
                  <a:lnTo>
                    <a:pt x="10251" y="4719"/>
                  </a:lnTo>
                  <a:lnTo>
                    <a:pt x="10536" y="4882"/>
                  </a:lnTo>
                  <a:lnTo>
                    <a:pt x="10861" y="4963"/>
                  </a:lnTo>
                  <a:lnTo>
                    <a:pt x="11187" y="5044"/>
                  </a:lnTo>
                  <a:lnTo>
                    <a:pt x="11227" y="5044"/>
                  </a:lnTo>
                  <a:lnTo>
                    <a:pt x="11431" y="5004"/>
                  </a:lnTo>
                  <a:lnTo>
                    <a:pt x="11634" y="5004"/>
                  </a:lnTo>
                  <a:lnTo>
                    <a:pt x="12000" y="4841"/>
                  </a:lnTo>
                  <a:lnTo>
                    <a:pt x="12366" y="4678"/>
                  </a:lnTo>
                  <a:lnTo>
                    <a:pt x="12732" y="4434"/>
                  </a:lnTo>
                  <a:lnTo>
                    <a:pt x="13261" y="4109"/>
                  </a:lnTo>
                  <a:lnTo>
                    <a:pt x="13546" y="3946"/>
                  </a:lnTo>
                  <a:lnTo>
                    <a:pt x="13790" y="3865"/>
                  </a:lnTo>
                  <a:lnTo>
                    <a:pt x="14400" y="3702"/>
                  </a:lnTo>
                  <a:lnTo>
                    <a:pt x="14970" y="3539"/>
                  </a:lnTo>
                  <a:lnTo>
                    <a:pt x="15254" y="3499"/>
                  </a:lnTo>
                  <a:lnTo>
                    <a:pt x="15783" y="3499"/>
                  </a:lnTo>
                  <a:lnTo>
                    <a:pt x="15824" y="3539"/>
                  </a:lnTo>
                  <a:lnTo>
                    <a:pt x="15905" y="3580"/>
                  </a:lnTo>
                  <a:lnTo>
                    <a:pt x="16027" y="3580"/>
                  </a:lnTo>
                  <a:lnTo>
                    <a:pt x="16109" y="3499"/>
                  </a:lnTo>
                  <a:lnTo>
                    <a:pt x="16149" y="3417"/>
                  </a:lnTo>
                  <a:lnTo>
                    <a:pt x="16149" y="3336"/>
                  </a:lnTo>
                  <a:lnTo>
                    <a:pt x="15987" y="2522"/>
                  </a:lnTo>
                  <a:lnTo>
                    <a:pt x="15905" y="2156"/>
                  </a:lnTo>
                  <a:lnTo>
                    <a:pt x="15783" y="1749"/>
                  </a:lnTo>
                  <a:lnTo>
                    <a:pt x="15539" y="1383"/>
                  </a:lnTo>
                  <a:lnTo>
                    <a:pt x="15254" y="1058"/>
                  </a:lnTo>
                  <a:lnTo>
                    <a:pt x="14929" y="773"/>
                  </a:lnTo>
                  <a:lnTo>
                    <a:pt x="14563" y="529"/>
                  </a:lnTo>
                  <a:lnTo>
                    <a:pt x="14197" y="326"/>
                  </a:lnTo>
                  <a:lnTo>
                    <a:pt x="13749" y="163"/>
                  </a:lnTo>
                  <a:lnTo>
                    <a:pt x="13343" y="41"/>
                  </a:lnTo>
                  <a:lnTo>
                    <a:pt x="1289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3" name="Google Shape;1157;p35"/>
            <p:cNvSpPr/>
            <p:nvPr/>
          </p:nvSpPr>
          <p:spPr>
            <a:xfrm>
              <a:off x="8402040" y="3863880"/>
              <a:ext cx="198000" cy="286920"/>
            </a:xfrm>
            <a:custGeom>
              <a:avLst/>
              <a:gdLst/>
              <a:ahLst/>
              <a:cxnLst/>
              <a:rect l="l" t="t" r="r" b="b"/>
              <a:pathLst>
                <a:path w="4638" h="6713">
                  <a:moveTo>
                    <a:pt x="1424" y="1"/>
                  </a:moveTo>
                  <a:lnTo>
                    <a:pt x="692" y="1709"/>
                  </a:lnTo>
                  <a:lnTo>
                    <a:pt x="204" y="2686"/>
                  </a:lnTo>
                  <a:lnTo>
                    <a:pt x="1" y="3133"/>
                  </a:lnTo>
                  <a:lnTo>
                    <a:pt x="2075" y="3540"/>
                  </a:lnTo>
                  <a:lnTo>
                    <a:pt x="2360" y="3621"/>
                  </a:lnTo>
                  <a:lnTo>
                    <a:pt x="2482" y="3662"/>
                  </a:lnTo>
                  <a:lnTo>
                    <a:pt x="2604" y="3784"/>
                  </a:lnTo>
                  <a:lnTo>
                    <a:pt x="2726" y="3947"/>
                  </a:lnTo>
                  <a:lnTo>
                    <a:pt x="2767" y="4109"/>
                  </a:lnTo>
                  <a:lnTo>
                    <a:pt x="2767" y="4516"/>
                  </a:lnTo>
                  <a:lnTo>
                    <a:pt x="2807" y="5330"/>
                  </a:lnTo>
                  <a:lnTo>
                    <a:pt x="2929" y="6143"/>
                  </a:lnTo>
                  <a:lnTo>
                    <a:pt x="2970" y="6346"/>
                  </a:lnTo>
                  <a:lnTo>
                    <a:pt x="3051" y="6509"/>
                  </a:lnTo>
                  <a:lnTo>
                    <a:pt x="3173" y="6631"/>
                  </a:lnTo>
                  <a:lnTo>
                    <a:pt x="3214" y="6672"/>
                  </a:lnTo>
                  <a:lnTo>
                    <a:pt x="3336" y="6713"/>
                  </a:lnTo>
                  <a:lnTo>
                    <a:pt x="3417" y="6713"/>
                  </a:lnTo>
                  <a:lnTo>
                    <a:pt x="3539" y="6672"/>
                  </a:lnTo>
                  <a:lnTo>
                    <a:pt x="3621" y="6631"/>
                  </a:lnTo>
                  <a:lnTo>
                    <a:pt x="3702" y="6550"/>
                  </a:lnTo>
                  <a:lnTo>
                    <a:pt x="3824" y="6346"/>
                  </a:lnTo>
                  <a:lnTo>
                    <a:pt x="3905" y="6102"/>
                  </a:lnTo>
                  <a:lnTo>
                    <a:pt x="3987" y="5614"/>
                  </a:lnTo>
                  <a:lnTo>
                    <a:pt x="4068" y="5167"/>
                  </a:lnTo>
                  <a:lnTo>
                    <a:pt x="4190" y="4557"/>
                  </a:lnTo>
                  <a:lnTo>
                    <a:pt x="4312" y="3947"/>
                  </a:lnTo>
                  <a:lnTo>
                    <a:pt x="4475" y="3336"/>
                  </a:lnTo>
                  <a:lnTo>
                    <a:pt x="4597" y="2726"/>
                  </a:lnTo>
                  <a:lnTo>
                    <a:pt x="4597" y="2686"/>
                  </a:lnTo>
                  <a:lnTo>
                    <a:pt x="4638" y="2360"/>
                  </a:lnTo>
                  <a:lnTo>
                    <a:pt x="4638" y="2035"/>
                  </a:lnTo>
                  <a:lnTo>
                    <a:pt x="4597" y="1750"/>
                  </a:lnTo>
                  <a:lnTo>
                    <a:pt x="4516" y="1587"/>
                  </a:lnTo>
                  <a:lnTo>
                    <a:pt x="4475" y="1465"/>
                  </a:lnTo>
                  <a:lnTo>
                    <a:pt x="4312" y="1303"/>
                  </a:lnTo>
                  <a:lnTo>
                    <a:pt x="4109" y="1140"/>
                  </a:lnTo>
                  <a:lnTo>
                    <a:pt x="3661" y="937"/>
                  </a:lnTo>
                  <a:lnTo>
                    <a:pt x="2563" y="448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4" name="Google Shape;1158;p35"/>
            <p:cNvSpPr/>
            <p:nvPr/>
          </p:nvSpPr>
          <p:spPr>
            <a:xfrm>
              <a:off x="8393400" y="3855240"/>
              <a:ext cx="215640" cy="304200"/>
            </a:xfrm>
            <a:custGeom>
              <a:avLst/>
              <a:gdLst/>
              <a:ahLst/>
              <a:cxnLst/>
              <a:rect l="l" t="t" r="r" b="b"/>
              <a:pathLst>
                <a:path w="5044" h="7119">
                  <a:moveTo>
                    <a:pt x="1760" y="478"/>
                  </a:moveTo>
                  <a:lnTo>
                    <a:pt x="2685" y="855"/>
                  </a:lnTo>
                  <a:lnTo>
                    <a:pt x="3783" y="1302"/>
                  </a:lnTo>
                  <a:lnTo>
                    <a:pt x="4027" y="1424"/>
                  </a:lnTo>
                  <a:lnTo>
                    <a:pt x="4230" y="1546"/>
                  </a:lnTo>
                  <a:lnTo>
                    <a:pt x="4393" y="1668"/>
                  </a:lnTo>
                  <a:lnTo>
                    <a:pt x="4556" y="1872"/>
                  </a:lnTo>
                  <a:lnTo>
                    <a:pt x="4637" y="2116"/>
                  </a:lnTo>
                  <a:lnTo>
                    <a:pt x="4637" y="2360"/>
                  </a:lnTo>
                  <a:lnTo>
                    <a:pt x="4597" y="2848"/>
                  </a:lnTo>
                  <a:lnTo>
                    <a:pt x="4475" y="3458"/>
                  </a:lnTo>
                  <a:lnTo>
                    <a:pt x="4353" y="4028"/>
                  </a:lnTo>
                  <a:lnTo>
                    <a:pt x="4190" y="4597"/>
                  </a:lnTo>
                  <a:lnTo>
                    <a:pt x="4068" y="5207"/>
                  </a:lnTo>
                  <a:lnTo>
                    <a:pt x="4027" y="5817"/>
                  </a:lnTo>
                  <a:lnTo>
                    <a:pt x="3946" y="6143"/>
                  </a:lnTo>
                  <a:lnTo>
                    <a:pt x="3864" y="6468"/>
                  </a:lnTo>
                  <a:lnTo>
                    <a:pt x="3783" y="6590"/>
                  </a:lnTo>
                  <a:lnTo>
                    <a:pt x="3702" y="6671"/>
                  </a:lnTo>
                  <a:lnTo>
                    <a:pt x="3580" y="6712"/>
                  </a:lnTo>
                  <a:lnTo>
                    <a:pt x="3539" y="6712"/>
                  </a:lnTo>
                  <a:lnTo>
                    <a:pt x="3458" y="6671"/>
                  </a:lnTo>
                  <a:lnTo>
                    <a:pt x="3376" y="6590"/>
                  </a:lnTo>
                  <a:lnTo>
                    <a:pt x="3336" y="6468"/>
                  </a:lnTo>
                  <a:lnTo>
                    <a:pt x="3295" y="6265"/>
                  </a:lnTo>
                  <a:lnTo>
                    <a:pt x="3214" y="5573"/>
                  </a:lnTo>
                  <a:lnTo>
                    <a:pt x="3173" y="5004"/>
                  </a:lnTo>
                  <a:lnTo>
                    <a:pt x="3173" y="4434"/>
                  </a:lnTo>
                  <a:lnTo>
                    <a:pt x="3132" y="4231"/>
                  </a:lnTo>
                  <a:lnTo>
                    <a:pt x="3092" y="4028"/>
                  </a:lnTo>
                  <a:lnTo>
                    <a:pt x="2970" y="3865"/>
                  </a:lnTo>
                  <a:lnTo>
                    <a:pt x="2848" y="3743"/>
                  </a:lnTo>
                  <a:lnTo>
                    <a:pt x="2563" y="3580"/>
                  </a:lnTo>
                  <a:lnTo>
                    <a:pt x="2278" y="3539"/>
                  </a:lnTo>
                  <a:lnTo>
                    <a:pt x="1668" y="3417"/>
                  </a:lnTo>
                  <a:lnTo>
                    <a:pt x="512" y="3186"/>
                  </a:lnTo>
                  <a:lnTo>
                    <a:pt x="570" y="3051"/>
                  </a:lnTo>
                  <a:lnTo>
                    <a:pt x="1058" y="2034"/>
                  </a:lnTo>
                  <a:lnTo>
                    <a:pt x="1465" y="1180"/>
                  </a:lnTo>
                  <a:lnTo>
                    <a:pt x="1668" y="733"/>
                  </a:lnTo>
                  <a:lnTo>
                    <a:pt x="1760" y="478"/>
                  </a:lnTo>
                  <a:close/>
                  <a:moveTo>
                    <a:pt x="1627" y="1"/>
                  </a:moveTo>
                  <a:lnTo>
                    <a:pt x="1546" y="41"/>
                  </a:lnTo>
                  <a:lnTo>
                    <a:pt x="1505" y="82"/>
                  </a:lnTo>
                  <a:lnTo>
                    <a:pt x="1465" y="163"/>
                  </a:lnTo>
                  <a:lnTo>
                    <a:pt x="1098" y="977"/>
                  </a:lnTo>
                  <a:lnTo>
                    <a:pt x="732" y="1790"/>
                  </a:lnTo>
                  <a:lnTo>
                    <a:pt x="285" y="2767"/>
                  </a:lnTo>
                  <a:lnTo>
                    <a:pt x="122" y="3092"/>
                  </a:lnTo>
                  <a:lnTo>
                    <a:pt x="41" y="3173"/>
                  </a:lnTo>
                  <a:lnTo>
                    <a:pt x="41" y="3214"/>
                  </a:lnTo>
                  <a:lnTo>
                    <a:pt x="0" y="3336"/>
                  </a:lnTo>
                  <a:lnTo>
                    <a:pt x="41" y="3458"/>
                  </a:lnTo>
                  <a:lnTo>
                    <a:pt x="82" y="3499"/>
                  </a:lnTo>
                  <a:lnTo>
                    <a:pt x="122" y="3539"/>
                  </a:lnTo>
                  <a:lnTo>
                    <a:pt x="1465" y="3783"/>
                  </a:lnTo>
                  <a:lnTo>
                    <a:pt x="2115" y="3906"/>
                  </a:lnTo>
                  <a:lnTo>
                    <a:pt x="2400" y="3987"/>
                  </a:lnTo>
                  <a:lnTo>
                    <a:pt x="2563" y="4028"/>
                  </a:lnTo>
                  <a:lnTo>
                    <a:pt x="2685" y="4109"/>
                  </a:lnTo>
                  <a:lnTo>
                    <a:pt x="2766" y="4231"/>
                  </a:lnTo>
                  <a:lnTo>
                    <a:pt x="2766" y="4353"/>
                  </a:lnTo>
                  <a:lnTo>
                    <a:pt x="2766" y="4638"/>
                  </a:lnTo>
                  <a:lnTo>
                    <a:pt x="2807" y="5288"/>
                  </a:lnTo>
                  <a:lnTo>
                    <a:pt x="2848" y="5939"/>
                  </a:lnTo>
                  <a:lnTo>
                    <a:pt x="2888" y="6224"/>
                  </a:lnTo>
                  <a:lnTo>
                    <a:pt x="2970" y="6549"/>
                  </a:lnTo>
                  <a:lnTo>
                    <a:pt x="3010" y="6712"/>
                  </a:lnTo>
                  <a:lnTo>
                    <a:pt x="3132" y="6916"/>
                  </a:lnTo>
                  <a:lnTo>
                    <a:pt x="3295" y="7038"/>
                  </a:lnTo>
                  <a:lnTo>
                    <a:pt x="3458" y="7119"/>
                  </a:lnTo>
                  <a:lnTo>
                    <a:pt x="3620" y="7119"/>
                  </a:lnTo>
                  <a:lnTo>
                    <a:pt x="3783" y="7078"/>
                  </a:lnTo>
                  <a:lnTo>
                    <a:pt x="3905" y="6997"/>
                  </a:lnTo>
                  <a:lnTo>
                    <a:pt x="4027" y="6916"/>
                  </a:lnTo>
                  <a:lnTo>
                    <a:pt x="4149" y="6753"/>
                  </a:lnTo>
                  <a:lnTo>
                    <a:pt x="4230" y="6631"/>
                  </a:lnTo>
                  <a:lnTo>
                    <a:pt x="4312" y="6305"/>
                  </a:lnTo>
                  <a:lnTo>
                    <a:pt x="4393" y="5939"/>
                  </a:lnTo>
                  <a:lnTo>
                    <a:pt x="4434" y="5614"/>
                  </a:lnTo>
                  <a:lnTo>
                    <a:pt x="4515" y="4922"/>
                  </a:lnTo>
                  <a:lnTo>
                    <a:pt x="4678" y="4272"/>
                  </a:lnTo>
                  <a:lnTo>
                    <a:pt x="4841" y="3621"/>
                  </a:lnTo>
                  <a:lnTo>
                    <a:pt x="5003" y="2970"/>
                  </a:lnTo>
                  <a:lnTo>
                    <a:pt x="5044" y="2441"/>
                  </a:lnTo>
                  <a:lnTo>
                    <a:pt x="5044" y="2156"/>
                  </a:lnTo>
                  <a:lnTo>
                    <a:pt x="4963" y="1912"/>
                  </a:lnTo>
                  <a:lnTo>
                    <a:pt x="4881" y="1628"/>
                  </a:lnTo>
                  <a:lnTo>
                    <a:pt x="4719" y="1424"/>
                  </a:lnTo>
                  <a:lnTo>
                    <a:pt x="4515" y="1262"/>
                  </a:lnTo>
                  <a:lnTo>
                    <a:pt x="4271" y="1099"/>
                  </a:lnTo>
                  <a:lnTo>
                    <a:pt x="3661" y="814"/>
                  </a:lnTo>
                  <a:lnTo>
                    <a:pt x="3010" y="529"/>
                  </a:lnTo>
                  <a:lnTo>
                    <a:pt x="1709" y="41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5" name="Google Shape;1159;p35"/>
            <p:cNvSpPr/>
            <p:nvPr/>
          </p:nvSpPr>
          <p:spPr>
            <a:xfrm>
              <a:off x="7789320" y="3447720"/>
              <a:ext cx="709920" cy="729000"/>
            </a:xfrm>
            <a:custGeom>
              <a:avLst/>
              <a:gdLst/>
              <a:ahLst/>
              <a:cxnLst/>
              <a:rect l="l" t="t" r="r" b="b"/>
              <a:pathLst>
                <a:path w="16597" h="17044">
                  <a:moveTo>
                    <a:pt x="11390" y="0"/>
                  </a:moveTo>
                  <a:lnTo>
                    <a:pt x="204" y="570"/>
                  </a:lnTo>
                  <a:lnTo>
                    <a:pt x="123" y="570"/>
                  </a:lnTo>
                  <a:lnTo>
                    <a:pt x="41" y="651"/>
                  </a:lnTo>
                  <a:lnTo>
                    <a:pt x="1" y="733"/>
                  </a:lnTo>
                  <a:lnTo>
                    <a:pt x="1" y="814"/>
                  </a:lnTo>
                  <a:lnTo>
                    <a:pt x="163" y="2075"/>
                  </a:lnTo>
                  <a:lnTo>
                    <a:pt x="245" y="3377"/>
                  </a:lnTo>
                  <a:lnTo>
                    <a:pt x="285" y="4637"/>
                  </a:lnTo>
                  <a:lnTo>
                    <a:pt x="367" y="5939"/>
                  </a:lnTo>
                  <a:lnTo>
                    <a:pt x="489" y="7159"/>
                  </a:lnTo>
                  <a:lnTo>
                    <a:pt x="611" y="8380"/>
                  </a:lnTo>
                  <a:lnTo>
                    <a:pt x="814" y="9641"/>
                  </a:lnTo>
                  <a:lnTo>
                    <a:pt x="1017" y="10861"/>
                  </a:lnTo>
                  <a:lnTo>
                    <a:pt x="1262" y="12081"/>
                  </a:lnTo>
                  <a:lnTo>
                    <a:pt x="1546" y="13301"/>
                  </a:lnTo>
                  <a:lnTo>
                    <a:pt x="1872" y="14522"/>
                  </a:lnTo>
                  <a:lnTo>
                    <a:pt x="2278" y="15701"/>
                  </a:lnTo>
                  <a:lnTo>
                    <a:pt x="2441" y="16230"/>
                  </a:lnTo>
                  <a:lnTo>
                    <a:pt x="2522" y="16556"/>
                  </a:lnTo>
                  <a:lnTo>
                    <a:pt x="2644" y="16840"/>
                  </a:lnTo>
                  <a:lnTo>
                    <a:pt x="2767" y="16962"/>
                  </a:lnTo>
                  <a:lnTo>
                    <a:pt x="2889" y="17003"/>
                  </a:lnTo>
                  <a:lnTo>
                    <a:pt x="3133" y="17044"/>
                  </a:lnTo>
                  <a:lnTo>
                    <a:pt x="3377" y="17044"/>
                  </a:lnTo>
                  <a:lnTo>
                    <a:pt x="3865" y="17003"/>
                  </a:lnTo>
                  <a:lnTo>
                    <a:pt x="5085" y="16881"/>
                  </a:lnTo>
                  <a:lnTo>
                    <a:pt x="6346" y="16759"/>
                  </a:lnTo>
                  <a:lnTo>
                    <a:pt x="6427" y="16718"/>
                  </a:lnTo>
                  <a:lnTo>
                    <a:pt x="6509" y="16637"/>
                  </a:lnTo>
                  <a:lnTo>
                    <a:pt x="6509" y="16556"/>
                  </a:lnTo>
                  <a:lnTo>
                    <a:pt x="6509" y="16474"/>
                  </a:lnTo>
                  <a:lnTo>
                    <a:pt x="6509" y="16434"/>
                  </a:lnTo>
                  <a:lnTo>
                    <a:pt x="6468" y="16149"/>
                  </a:lnTo>
                  <a:lnTo>
                    <a:pt x="6468" y="15254"/>
                  </a:lnTo>
                  <a:lnTo>
                    <a:pt x="6468" y="12447"/>
                  </a:lnTo>
                  <a:lnTo>
                    <a:pt x="6509" y="9153"/>
                  </a:lnTo>
                  <a:lnTo>
                    <a:pt x="6590" y="5858"/>
                  </a:lnTo>
                  <a:lnTo>
                    <a:pt x="6590" y="4760"/>
                  </a:lnTo>
                  <a:lnTo>
                    <a:pt x="7526" y="6997"/>
                  </a:lnTo>
                  <a:lnTo>
                    <a:pt x="8095" y="8461"/>
                  </a:lnTo>
                  <a:lnTo>
                    <a:pt x="8380" y="9153"/>
                  </a:lnTo>
                  <a:lnTo>
                    <a:pt x="8705" y="9885"/>
                  </a:lnTo>
                  <a:lnTo>
                    <a:pt x="9031" y="10454"/>
                  </a:lnTo>
                  <a:lnTo>
                    <a:pt x="9356" y="10942"/>
                  </a:lnTo>
                  <a:lnTo>
                    <a:pt x="9559" y="11186"/>
                  </a:lnTo>
                  <a:lnTo>
                    <a:pt x="9803" y="11390"/>
                  </a:lnTo>
                  <a:lnTo>
                    <a:pt x="10048" y="11593"/>
                  </a:lnTo>
                  <a:lnTo>
                    <a:pt x="10292" y="11796"/>
                  </a:lnTo>
                  <a:lnTo>
                    <a:pt x="10780" y="12041"/>
                  </a:lnTo>
                  <a:lnTo>
                    <a:pt x="11309" y="12244"/>
                  </a:lnTo>
                  <a:lnTo>
                    <a:pt x="11837" y="12407"/>
                  </a:lnTo>
                  <a:lnTo>
                    <a:pt x="12407" y="12529"/>
                  </a:lnTo>
                  <a:lnTo>
                    <a:pt x="13668" y="12773"/>
                  </a:lnTo>
                  <a:lnTo>
                    <a:pt x="14319" y="12895"/>
                  </a:lnTo>
                  <a:lnTo>
                    <a:pt x="14929" y="13098"/>
                  </a:lnTo>
                  <a:lnTo>
                    <a:pt x="15051" y="13098"/>
                  </a:lnTo>
                  <a:lnTo>
                    <a:pt x="15173" y="13017"/>
                  </a:lnTo>
                  <a:lnTo>
                    <a:pt x="15620" y="12285"/>
                  </a:lnTo>
                  <a:lnTo>
                    <a:pt x="15986" y="11552"/>
                  </a:lnTo>
                  <a:lnTo>
                    <a:pt x="16312" y="10820"/>
                  </a:lnTo>
                  <a:lnTo>
                    <a:pt x="16596" y="10047"/>
                  </a:lnTo>
                  <a:lnTo>
                    <a:pt x="16596" y="9885"/>
                  </a:lnTo>
                  <a:lnTo>
                    <a:pt x="16556" y="9844"/>
                  </a:lnTo>
                  <a:lnTo>
                    <a:pt x="16515" y="9803"/>
                  </a:lnTo>
                  <a:lnTo>
                    <a:pt x="15824" y="9478"/>
                  </a:lnTo>
                  <a:lnTo>
                    <a:pt x="15173" y="9153"/>
                  </a:lnTo>
                  <a:lnTo>
                    <a:pt x="14522" y="8786"/>
                  </a:lnTo>
                  <a:lnTo>
                    <a:pt x="13912" y="8339"/>
                  </a:lnTo>
                  <a:lnTo>
                    <a:pt x="13668" y="8095"/>
                  </a:lnTo>
                  <a:lnTo>
                    <a:pt x="13424" y="7810"/>
                  </a:lnTo>
                  <a:lnTo>
                    <a:pt x="13180" y="7525"/>
                  </a:lnTo>
                  <a:lnTo>
                    <a:pt x="13017" y="7241"/>
                  </a:lnTo>
                  <a:lnTo>
                    <a:pt x="12814" y="6834"/>
                  </a:lnTo>
                  <a:lnTo>
                    <a:pt x="12692" y="6387"/>
                  </a:lnTo>
                  <a:lnTo>
                    <a:pt x="12488" y="5492"/>
                  </a:lnTo>
                  <a:lnTo>
                    <a:pt x="12041" y="3254"/>
                  </a:lnTo>
                  <a:lnTo>
                    <a:pt x="11837" y="2116"/>
                  </a:lnTo>
                  <a:lnTo>
                    <a:pt x="11634" y="936"/>
                  </a:lnTo>
                  <a:lnTo>
                    <a:pt x="11593" y="489"/>
                  </a:lnTo>
                  <a:lnTo>
                    <a:pt x="11593" y="326"/>
                  </a:lnTo>
                  <a:lnTo>
                    <a:pt x="11593" y="285"/>
                  </a:lnTo>
                  <a:lnTo>
                    <a:pt x="11593" y="163"/>
                  </a:lnTo>
                  <a:lnTo>
                    <a:pt x="11593" y="82"/>
                  </a:lnTo>
                  <a:lnTo>
                    <a:pt x="11512" y="41"/>
                  </a:lnTo>
                  <a:lnTo>
                    <a:pt x="1139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6" name="Google Shape;1160;p35"/>
            <p:cNvSpPr/>
            <p:nvPr/>
          </p:nvSpPr>
          <p:spPr>
            <a:xfrm>
              <a:off x="7824240" y="4143960"/>
              <a:ext cx="245160" cy="220680"/>
            </a:xfrm>
            <a:custGeom>
              <a:avLst/>
              <a:gdLst/>
              <a:ahLst/>
              <a:cxnLst/>
              <a:rect l="l" t="t" r="r" b="b"/>
              <a:pathLst>
                <a:path w="5736" h="5167">
                  <a:moveTo>
                    <a:pt x="5654" y="1"/>
                  </a:moveTo>
                  <a:lnTo>
                    <a:pt x="4800" y="164"/>
                  </a:lnTo>
                  <a:lnTo>
                    <a:pt x="3946" y="245"/>
                  </a:lnTo>
                  <a:lnTo>
                    <a:pt x="3091" y="326"/>
                  </a:lnTo>
                  <a:lnTo>
                    <a:pt x="2237" y="326"/>
                  </a:lnTo>
                  <a:lnTo>
                    <a:pt x="2197" y="489"/>
                  </a:lnTo>
                  <a:lnTo>
                    <a:pt x="2197" y="652"/>
                  </a:lnTo>
                  <a:lnTo>
                    <a:pt x="2237" y="977"/>
                  </a:lnTo>
                  <a:lnTo>
                    <a:pt x="2359" y="1302"/>
                  </a:lnTo>
                  <a:lnTo>
                    <a:pt x="2441" y="1628"/>
                  </a:lnTo>
                  <a:lnTo>
                    <a:pt x="2563" y="1953"/>
                  </a:lnTo>
                  <a:lnTo>
                    <a:pt x="2603" y="2279"/>
                  </a:lnTo>
                  <a:lnTo>
                    <a:pt x="2603" y="2604"/>
                  </a:lnTo>
                  <a:lnTo>
                    <a:pt x="2563" y="2726"/>
                  </a:lnTo>
                  <a:lnTo>
                    <a:pt x="2481" y="2889"/>
                  </a:lnTo>
                  <a:lnTo>
                    <a:pt x="2319" y="3052"/>
                  </a:lnTo>
                  <a:lnTo>
                    <a:pt x="2115" y="3214"/>
                  </a:lnTo>
                  <a:lnTo>
                    <a:pt x="1627" y="3540"/>
                  </a:lnTo>
                  <a:lnTo>
                    <a:pt x="1180" y="3784"/>
                  </a:lnTo>
                  <a:lnTo>
                    <a:pt x="732" y="4109"/>
                  </a:lnTo>
                  <a:lnTo>
                    <a:pt x="325" y="4435"/>
                  </a:lnTo>
                  <a:lnTo>
                    <a:pt x="203" y="4597"/>
                  </a:lnTo>
                  <a:lnTo>
                    <a:pt x="81" y="4760"/>
                  </a:lnTo>
                  <a:lnTo>
                    <a:pt x="0" y="4882"/>
                  </a:lnTo>
                  <a:lnTo>
                    <a:pt x="41" y="5004"/>
                  </a:lnTo>
                  <a:lnTo>
                    <a:pt x="122" y="5085"/>
                  </a:lnTo>
                  <a:lnTo>
                    <a:pt x="244" y="5126"/>
                  </a:lnTo>
                  <a:lnTo>
                    <a:pt x="448" y="5167"/>
                  </a:lnTo>
                  <a:lnTo>
                    <a:pt x="651" y="5126"/>
                  </a:lnTo>
                  <a:lnTo>
                    <a:pt x="1505" y="4923"/>
                  </a:lnTo>
                  <a:lnTo>
                    <a:pt x="2400" y="4760"/>
                  </a:lnTo>
                  <a:lnTo>
                    <a:pt x="3295" y="4597"/>
                  </a:lnTo>
                  <a:lnTo>
                    <a:pt x="4149" y="4353"/>
                  </a:lnTo>
                  <a:lnTo>
                    <a:pt x="4474" y="4231"/>
                  </a:lnTo>
                  <a:lnTo>
                    <a:pt x="4800" y="4109"/>
                  </a:lnTo>
                  <a:lnTo>
                    <a:pt x="5085" y="3906"/>
                  </a:lnTo>
                  <a:lnTo>
                    <a:pt x="5329" y="3702"/>
                  </a:lnTo>
                  <a:lnTo>
                    <a:pt x="5451" y="3540"/>
                  </a:lnTo>
                  <a:lnTo>
                    <a:pt x="5532" y="3336"/>
                  </a:lnTo>
                  <a:lnTo>
                    <a:pt x="5654" y="2930"/>
                  </a:lnTo>
                  <a:lnTo>
                    <a:pt x="5735" y="2441"/>
                  </a:lnTo>
                  <a:lnTo>
                    <a:pt x="5735" y="1913"/>
                  </a:lnTo>
                  <a:lnTo>
                    <a:pt x="5735" y="1384"/>
                  </a:lnTo>
                  <a:lnTo>
                    <a:pt x="5695" y="896"/>
                  </a:lnTo>
                  <a:lnTo>
                    <a:pt x="565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7" name="Google Shape;1161;p35"/>
            <p:cNvSpPr/>
            <p:nvPr/>
          </p:nvSpPr>
          <p:spPr>
            <a:xfrm>
              <a:off x="7817400" y="4137120"/>
              <a:ext cx="260640" cy="234720"/>
            </a:xfrm>
            <a:custGeom>
              <a:avLst/>
              <a:gdLst/>
              <a:ahLst/>
              <a:cxnLst/>
              <a:rect l="l" t="t" r="r" b="b"/>
              <a:pathLst>
                <a:path w="6102" h="5492">
                  <a:moveTo>
                    <a:pt x="5624" y="400"/>
                  </a:moveTo>
                  <a:lnTo>
                    <a:pt x="5654" y="1058"/>
                  </a:lnTo>
                  <a:lnTo>
                    <a:pt x="5736" y="1993"/>
                  </a:lnTo>
                  <a:lnTo>
                    <a:pt x="5695" y="2441"/>
                  </a:lnTo>
                  <a:lnTo>
                    <a:pt x="5654" y="2888"/>
                  </a:lnTo>
                  <a:lnTo>
                    <a:pt x="5614" y="3092"/>
                  </a:lnTo>
                  <a:lnTo>
                    <a:pt x="5573" y="3336"/>
                  </a:lnTo>
                  <a:lnTo>
                    <a:pt x="5451" y="3539"/>
                  </a:lnTo>
                  <a:lnTo>
                    <a:pt x="5329" y="3702"/>
                  </a:lnTo>
                  <a:lnTo>
                    <a:pt x="5044" y="3986"/>
                  </a:lnTo>
                  <a:lnTo>
                    <a:pt x="4719" y="4149"/>
                  </a:lnTo>
                  <a:lnTo>
                    <a:pt x="4353" y="4312"/>
                  </a:lnTo>
                  <a:lnTo>
                    <a:pt x="3987" y="4393"/>
                  </a:lnTo>
                  <a:lnTo>
                    <a:pt x="3132" y="4637"/>
                  </a:lnTo>
                  <a:lnTo>
                    <a:pt x="2278" y="4800"/>
                  </a:lnTo>
                  <a:lnTo>
                    <a:pt x="1505" y="4922"/>
                  </a:lnTo>
                  <a:lnTo>
                    <a:pt x="1058" y="5044"/>
                  </a:lnTo>
                  <a:lnTo>
                    <a:pt x="814" y="5085"/>
                  </a:lnTo>
                  <a:lnTo>
                    <a:pt x="570" y="5125"/>
                  </a:lnTo>
                  <a:lnTo>
                    <a:pt x="407" y="5085"/>
                  </a:lnTo>
                  <a:lnTo>
                    <a:pt x="366" y="5085"/>
                  </a:lnTo>
                  <a:lnTo>
                    <a:pt x="407" y="5003"/>
                  </a:lnTo>
                  <a:lnTo>
                    <a:pt x="611" y="4759"/>
                  </a:lnTo>
                  <a:lnTo>
                    <a:pt x="895" y="4515"/>
                  </a:lnTo>
                  <a:lnTo>
                    <a:pt x="1505" y="4108"/>
                  </a:lnTo>
                  <a:lnTo>
                    <a:pt x="1953" y="3824"/>
                  </a:lnTo>
                  <a:lnTo>
                    <a:pt x="2441" y="3498"/>
                  </a:lnTo>
                  <a:lnTo>
                    <a:pt x="2685" y="3295"/>
                  </a:lnTo>
                  <a:lnTo>
                    <a:pt x="2807" y="3132"/>
                  </a:lnTo>
                  <a:lnTo>
                    <a:pt x="2888" y="3010"/>
                  </a:lnTo>
                  <a:lnTo>
                    <a:pt x="2929" y="2847"/>
                  </a:lnTo>
                  <a:lnTo>
                    <a:pt x="2970" y="2685"/>
                  </a:lnTo>
                  <a:lnTo>
                    <a:pt x="2970" y="2319"/>
                  </a:lnTo>
                  <a:lnTo>
                    <a:pt x="2929" y="2075"/>
                  </a:lnTo>
                  <a:lnTo>
                    <a:pt x="2848" y="1871"/>
                  </a:lnTo>
                  <a:lnTo>
                    <a:pt x="2685" y="1424"/>
                  </a:lnTo>
                  <a:lnTo>
                    <a:pt x="2563" y="1017"/>
                  </a:lnTo>
                  <a:lnTo>
                    <a:pt x="2563" y="773"/>
                  </a:lnTo>
                  <a:lnTo>
                    <a:pt x="2579" y="692"/>
                  </a:lnTo>
                  <a:lnTo>
                    <a:pt x="3254" y="692"/>
                  </a:lnTo>
                  <a:lnTo>
                    <a:pt x="4149" y="610"/>
                  </a:lnTo>
                  <a:lnTo>
                    <a:pt x="5004" y="488"/>
                  </a:lnTo>
                  <a:lnTo>
                    <a:pt x="5624" y="400"/>
                  </a:lnTo>
                  <a:close/>
                  <a:moveTo>
                    <a:pt x="5776" y="0"/>
                  </a:moveTo>
                  <a:lnTo>
                    <a:pt x="4922" y="122"/>
                  </a:lnTo>
                  <a:lnTo>
                    <a:pt x="4068" y="204"/>
                  </a:lnTo>
                  <a:lnTo>
                    <a:pt x="3254" y="285"/>
                  </a:lnTo>
                  <a:lnTo>
                    <a:pt x="2400" y="326"/>
                  </a:lnTo>
                  <a:lnTo>
                    <a:pt x="2278" y="366"/>
                  </a:lnTo>
                  <a:lnTo>
                    <a:pt x="2238" y="407"/>
                  </a:lnTo>
                  <a:lnTo>
                    <a:pt x="2197" y="448"/>
                  </a:lnTo>
                  <a:lnTo>
                    <a:pt x="2156" y="651"/>
                  </a:lnTo>
                  <a:lnTo>
                    <a:pt x="2156" y="854"/>
                  </a:lnTo>
                  <a:lnTo>
                    <a:pt x="2238" y="1261"/>
                  </a:lnTo>
                  <a:lnTo>
                    <a:pt x="2522" y="2075"/>
                  </a:lnTo>
                  <a:lnTo>
                    <a:pt x="2563" y="2237"/>
                  </a:lnTo>
                  <a:lnTo>
                    <a:pt x="2604" y="2481"/>
                  </a:lnTo>
                  <a:lnTo>
                    <a:pt x="2563" y="2685"/>
                  </a:lnTo>
                  <a:lnTo>
                    <a:pt x="2522" y="2888"/>
                  </a:lnTo>
                  <a:lnTo>
                    <a:pt x="2441" y="2969"/>
                  </a:lnTo>
                  <a:lnTo>
                    <a:pt x="2360" y="3092"/>
                  </a:lnTo>
                  <a:lnTo>
                    <a:pt x="2156" y="3214"/>
                  </a:lnTo>
                  <a:lnTo>
                    <a:pt x="1546" y="3620"/>
                  </a:lnTo>
                  <a:lnTo>
                    <a:pt x="977" y="3986"/>
                  </a:lnTo>
                  <a:lnTo>
                    <a:pt x="692" y="4190"/>
                  </a:lnTo>
                  <a:lnTo>
                    <a:pt x="366" y="4434"/>
                  </a:lnTo>
                  <a:lnTo>
                    <a:pt x="244" y="4597"/>
                  </a:lnTo>
                  <a:lnTo>
                    <a:pt x="122" y="4719"/>
                  </a:lnTo>
                  <a:lnTo>
                    <a:pt x="41" y="4881"/>
                  </a:lnTo>
                  <a:lnTo>
                    <a:pt x="0" y="5044"/>
                  </a:lnTo>
                  <a:lnTo>
                    <a:pt x="0" y="5207"/>
                  </a:lnTo>
                  <a:lnTo>
                    <a:pt x="41" y="5329"/>
                  </a:lnTo>
                  <a:lnTo>
                    <a:pt x="163" y="5410"/>
                  </a:lnTo>
                  <a:lnTo>
                    <a:pt x="285" y="5491"/>
                  </a:lnTo>
                  <a:lnTo>
                    <a:pt x="611" y="5491"/>
                  </a:lnTo>
                  <a:lnTo>
                    <a:pt x="936" y="5451"/>
                  </a:lnTo>
                  <a:lnTo>
                    <a:pt x="1993" y="5247"/>
                  </a:lnTo>
                  <a:lnTo>
                    <a:pt x="3010" y="5044"/>
                  </a:lnTo>
                  <a:lnTo>
                    <a:pt x="4027" y="4841"/>
                  </a:lnTo>
                  <a:lnTo>
                    <a:pt x="4475" y="4678"/>
                  </a:lnTo>
                  <a:lnTo>
                    <a:pt x="4882" y="4515"/>
                  </a:lnTo>
                  <a:lnTo>
                    <a:pt x="5288" y="4312"/>
                  </a:lnTo>
                  <a:lnTo>
                    <a:pt x="5451" y="4149"/>
                  </a:lnTo>
                  <a:lnTo>
                    <a:pt x="5532" y="4068"/>
                  </a:lnTo>
                  <a:lnTo>
                    <a:pt x="5573" y="4068"/>
                  </a:lnTo>
                  <a:lnTo>
                    <a:pt x="5614" y="3986"/>
                  </a:lnTo>
                  <a:lnTo>
                    <a:pt x="5776" y="3783"/>
                  </a:lnTo>
                  <a:lnTo>
                    <a:pt x="5858" y="3580"/>
                  </a:lnTo>
                  <a:lnTo>
                    <a:pt x="6020" y="3132"/>
                  </a:lnTo>
                  <a:lnTo>
                    <a:pt x="6102" y="2644"/>
                  </a:lnTo>
                  <a:lnTo>
                    <a:pt x="6102" y="2197"/>
                  </a:lnTo>
                  <a:lnTo>
                    <a:pt x="6102" y="1668"/>
                  </a:lnTo>
                  <a:lnTo>
                    <a:pt x="6061" y="1180"/>
                  </a:lnTo>
                  <a:lnTo>
                    <a:pt x="6020" y="163"/>
                  </a:lnTo>
                  <a:lnTo>
                    <a:pt x="5980" y="8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8" name="Google Shape;1162;p35"/>
            <p:cNvSpPr/>
            <p:nvPr/>
          </p:nvSpPr>
          <p:spPr>
            <a:xfrm>
              <a:off x="7862400" y="2664720"/>
              <a:ext cx="377280" cy="460800"/>
            </a:xfrm>
            <a:custGeom>
              <a:avLst/>
              <a:gdLst/>
              <a:ahLst/>
              <a:cxnLst/>
              <a:rect l="l" t="t" r="r" b="b"/>
              <a:pathLst>
                <a:path w="8828" h="10780">
                  <a:moveTo>
                    <a:pt x="4313" y="0"/>
                  </a:moveTo>
                  <a:lnTo>
                    <a:pt x="4150" y="41"/>
                  </a:lnTo>
                  <a:lnTo>
                    <a:pt x="3987" y="82"/>
                  </a:lnTo>
                  <a:lnTo>
                    <a:pt x="3621" y="244"/>
                  </a:lnTo>
                  <a:lnTo>
                    <a:pt x="3296" y="407"/>
                  </a:lnTo>
                  <a:lnTo>
                    <a:pt x="1750" y="1058"/>
                  </a:lnTo>
                  <a:lnTo>
                    <a:pt x="1018" y="1424"/>
                  </a:lnTo>
                  <a:lnTo>
                    <a:pt x="611" y="1587"/>
                  </a:lnTo>
                  <a:lnTo>
                    <a:pt x="448" y="1668"/>
                  </a:lnTo>
                  <a:lnTo>
                    <a:pt x="286" y="1790"/>
                  </a:lnTo>
                  <a:lnTo>
                    <a:pt x="164" y="1871"/>
                  </a:lnTo>
                  <a:lnTo>
                    <a:pt x="82" y="1953"/>
                  </a:lnTo>
                  <a:lnTo>
                    <a:pt x="1" y="2156"/>
                  </a:lnTo>
                  <a:lnTo>
                    <a:pt x="1" y="2400"/>
                  </a:lnTo>
                  <a:lnTo>
                    <a:pt x="82" y="2644"/>
                  </a:lnTo>
                  <a:lnTo>
                    <a:pt x="164" y="2847"/>
                  </a:lnTo>
                  <a:lnTo>
                    <a:pt x="286" y="3092"/>
                  </a:lnTo>
                  <a:lnTo>
                    <a:pt x="570" y="3498"/>
                  </a:lnTo>
                  <a:lnTo>
                    <a:pt x="733" y="3824"/>
                  </a:lnTo>
                  <a:lnTo>
                    <a:pt x="855" y="4149"/>
                  </a:lnTo>
                  <a:lnTo>
                    <a:pt x="1099" y="4800"/>
                  </a:lnTo>
                  <a:lnTo>
                    <a:pt x="1750" y="6305"/>
                  </a:lnTo>
                  <a:lnTo>
                    <a:pt x="2482" y="7729"/>
                  </a:lnTo>
                  <a:lnTo>
                    <a:pt x="3296" y="9152"/>
                  </a:lnTo>
                  <a:lnTo>
                    <a:pt x="3580" y="9681"/>
                  </a:lnTo>
                  <a:lnTo>
                    <a:pt x="3743" y="9925"/>
                  </a:lnTo>
                  <a:lnTo>
                    <a:pt x="3947" y="10169"/>
                  </a:lnTo>
                  <a:lnTo>
                    <a:pt x="4150" y="10373"/>
                  </a:lnTo>
                  <a:lnTo>
                    <a:pt x="4353" y="10576"/>
                  </a:lnTo>
                  <a:lnTo>
                    <a:pt x="4638" y="10698"/>
                  </a:lnTo>
                  <a:lnTo>
                    <a:pt x="4923" y="10779"/>
                  </a:lnTo>
                  <a:lnTo>
                    <a:pt x="5330" y="10779"/>
                  </a:lnTo>
                  <a:lnTo>
                    <a:pt x="5696" y="10739"/>
                  </a:lnTo>
                  <a:lnTo>
                    <a:pt x="6672" y="10698"/>
                  </a:lnTo>
                  <a:lnTo>
                    <a:pt x="8624" y="10576"/>
                  </a:lnTo>
                  <a:lnTo>
                    <a:pt x="8706" y="10535"/>
                  </a:lnTo>
                  <a:lnTo>
                    <a:pt x="8746" y="10495"/>
                  </a:lnTo>
                  <a:lnTo>
                    <a:pt x="8787" y="10454"/>
                  </a:lnTo>
                  <a:lnTo>
                    <a:pt x="8828" y="10373"/>
                  </a:lnTo>
                  <a:lnTo>
                    <a:pt x="8828" y="9762"/>
                  </a:lnTo>
                  <a:lnTo>
                    <a:pt x="8746" y="8949"/>
                  </a:lnTo>
                  <a:lnTo>
                    <a:pt x="8665" y="8176"/>
                  </a:lnTo>
                  <a:lnTo>
                    <a:pt x="8462" y="7444"/>
                  </a:lnTo>
                  <a:lnTo>
                    <a:pt x="8258" y="6712"/>
                  </a:lnTo>
                  <a:lnTo>
                    <a:pt x="8014" y="5980"/>
                  </a:lnTo>
                  <a:lnTo>
                    <a:pt x="7689" y="5247"/>
                  </a:lnTo>
                  <a:lnTo>
                    <a:pt x="7363" y="4556"/>
                  </a:lnTo>
                  <a:lnTo>
                    <a:pt x="6997" y="3864"/>
                  </a:lnTo>
                  <a:lnTo>
                    <a:pt x="6184" y="2481"/>
                  </a:lnTo>
                  <a:lnTo>
                    <a:pt x="5777" y="1790"/>
                  </a:lnTo>
                  <a:lnTo>
                    <a:pt x="5370" y="1058"/>
                  </a:lnTo>
                  <a:lnTo>
                    <a:pt x="5085" y="488"/>
                  </a:lnTo>
                  <a:lnTo>
                    <a:pt x="4923" y="244"/>
                  </a:lnTo>
                  <a:lnTo>
                    <a:pt x="4801" y="122"/>
                  </a:lnTo>
                  <a:lnTo>
                    <a:pt x="4679" y="41"/>
                  </a:lnTo>
                  <a:lnTo>
                    <a:pt x="4516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9" name="Google Shape;1163;p35"/>
            <p:cNvSpPr/>
            <p:nvPr/>
          </p:nvSpPr>
          <p:spPr>
            <a:xfrm>
              <a:off x="7627680" y="2018880"/>
              <a:ext cx="438480" cy="762120"/>
            </a:xfrm>
            <a:custGeom>
              <a:avLst/>
              <a:gdLst/>
              <a:ahLst/>
              <a:cxnLst/>
              <a:rect l="l" t="t" r="r" b="b"/>
              <a:pathLst>
                <a:path w="10252" h="17817">
                  <a:moveTo>
                    <a:pt x="2401" y="0"/>
                  </a:moveTo>
                  <a:lnTo>
                    <a:pt x="2319" y="82"/>
                  </a:lnTo>
                  <a:lnTo>
                    <a:pt x="2279" y="163"/>
                  </a:lnTo>
                  <a:lnTo>
                    <a:pt x="2279" y="326"/>
                  </a:lnTo>
                  <a:lnTo>
                    <a:pt x="2319" y="651"/>
                  </a:lnTo>
                  <a:lnTo>
                    <a:pt x="2441" y="1058"/>
                  </a:lnTo>
                  <a:lnTo>
                    <a:pt x="2563" y="1424"/>
                  </a:lnTo>
                  <a:lnTo>
                    <a:pt x="2726" y="1790"/>
                  </a:lnTo>
                  <a:lnTo>
                    <a:pt x="2929" y="2115"/>
                  </a:lnTo>
                  <a:lnTo>
                    <a:pt x="2360" y="1302"/>
                  </a:lnTo>
                  <a:lnTo>
                    <a:pt x="2238" y="1139"/>
                  </a:lnTo>
                  <a:lnTo>
                    <a:pt x="2116" y="1017"/>
                  </a:lnTo>
                  <a:lnTo>
                    <a:pt x="1953" y="977"/>
                  </a:lnTo>
                  <a:lnTo>
                    <a:pt x="1831" y="977"/>
                  </a:lnTo>
                  <a:lnTo>
                    <a:pt x="1750" y="1017"/>
                  </a:lnTo>
                  <a:lnTo>
                    <a:pt x="1668" y="1099"/>
                  </a:lnTo>
                  <a:lnTo>
                    <a:pt x="1628" y="1261"/>
                  </a:lnTo>
                  <a:lnTo>
                    <a:pt x="1628" y="1383"/>
                  </a:lnTo>
                  <a:lnTo>
                    <a:pt x="1628" y="1627"/>
                  </a:lnTo>
                  <a:lnTo>
                    <a:pt x="1750" y="1993"/>
                  </a:lnTo>
                  <a:lnTo>
                    <a:pt x="1857" y="2278"/>
                  </a:lnTo>
                  <a:lnTo>
                    <a:pt x="1831" y="2238"/>
                  </a:lnTo>
                  <a:lnTo>
                    <a:pt x="1628" y="1912"/>
                  </a:lnTo>
                  <a:lnTo>
                    <a:pt x="1343" y="1627"/>
                  </a:lnTo>
                  <a:lnTo>
                    <a:pt x="1221" y="1546"/>
                  </a:lnTo>
                  <a:lnTo>
                    <a:pt x="1140" y="1505"/>
                  </a:lnTo>
                  <a:lnTo>
                    <a:pt x="1058" y="1505"/>
                  </a:lnTo>
                  <a:lnTo>
                    <a:pt x="977" y="1546"/>
                  </a:lnTo>
                  <a:lnTo>
                    <a:pt x="936" y="1668"/>
                  </a:lnTo>
                  <a:lnTo>
                    <a:pt x="936" y="1871"/>
                  </a:lnTo>
                  <a:lnTo>
                    <a:pt x="977" y="2360"/>
                  </a:lnTo>
                  <a:lnTo>
                    <a:pt x="1058" y="2848"/>
                  </a:lnTo>
                  <a:lnTo>
                    <a:pt x="977" y="2726"/>
                  </a:lnTo>
                  <a:lnTo>
                    <a:pt x="855" y="2563"/>
                  </a:lnTo>
                  <a:lnTo>
                    <a:pt x="733" y="2441"/>
                  </a:lnTo>
                  <a:lnTo>
                    <a:pt x="529" y="2319"/>
                  </a:lnTo>
                  <a:lnTo>
                    <a:pt x="367" y="2238"/>
                  </a:lnTo>
                  <a:lnTo>
                    <a:pt x="204" y="2238"/>
                  </a:lnTo>
                  <a:lnTo>
                    <a:pt x="123" y="2278"/>
                  </a:lnTo>
                  <a:lnTo>
                    <a:pt x="82" y="2319"/>
                  </a:lnTo>
                  <a:lnTo>
                    <a:pt x="41" y="2360"/>
                  </a:lnTo>
                  <a:lnTo>
                    <a:pt x="1" y="2482"/>
                  </a:lnTo>
                  <a:lnTo>
                    <a:pt x="41" y="2726"/>
                  </a:lnTo>
                  <a:lnTo>
                    <a:pt x="123" y="3295"/>
                  </a:lnTo>
                  <a:lnTo>
                    <a:pt x="245" y="3865"/>
                  </a:lnTo>
                  <a:lnTo>
                    <a:pt x="570" y="5003"/>
                  </a:lnTo>
                  <a:lnTo>
                    <a:pt x="936" y="6102"/>
                  </a:lnTo>
                  <a:lnTo>
                    <a:pt x="1343" y="7159"/>
                  </a:lnTo>
                  <a:lnTo>
                    <a:pt x="1953" y="8705"/>
                  </a:lnTo>
                  <a:lnTo>
                    <a:pt x="2970" y="11390"/>
                  </a:lnTo>
                  <a:lnTo>
                    <a:pt x="3662" y="13057"/>
                  </a:lnTo>
                  <a:lnTo>
                    <a:pt x="4028" y="13871"/>
                  </a:lnTo>
                  <a:lnTo>
                    <a:pt x="4434" y="14684"/>
                  </a:lnTo>
                  <a:lnTo>
                    <a:pt x="4882" y="15498"/>
                  </a:lnTo>
                  <a:lnTo>
                    <a:pt x="5329" y="16271"/>
                  </a:lnTo>
                  <a:lnTo>
                    <a:pt x="5777" y="17044"/>
                  </a:lnTo>
                  <a:lnTo>
                    <a:pt x="6305" y="17816"/>
                  </a:lnTo>
                  <a:lnTo>
                    <a:pt x="6468" y="17816"/>
                  </a:lnTo>
                  <a:lnTo>
                    <a:pt x="6916" y="17694"/>
                  </a:lnTo>
                  <a:lnTo>
                    <a:pt x="8217" y="17166"/>
                  </a:lnTo>
                  <a:lnTo>
                    <a:pt x="10251" y="16271"/>
                  </a:lnTo>
                  <a:lnTo>
                    <a:pt x="6590" y="7159"/>
                  </a:lnTo>
                  <a:lnTo>
                    <a:pt x="5858" y="5329"/>
                  </a:lnTo>
                  <a:lnTo>
                    <a:pt x="5492" y="4393"/>
                  </a:lnTo>
                  <a:lnTo>
                    <a:pt x="5085" y="3458"/>
                  </a:lnTo>
                  <a:lnTo>
                    <a:pt x="4638" y="2563"/>
                  </a:lnTo>
                  <a:lnTo>
                    <a:pt x="4394" y="2115"/>
                  </a:lnTo>
                  <a:lnTo>
                    <a:pt x="4109" y="1709"/>
                  </a:lnTo>
                  <a:lnTo>
                    <a:pt x="3824" y="1302"/>
                  </a:lnTo>
                  <a:lnTo>
                    <a:pt x="3499" y="895"/>
                  </a:lnTo>
                  <a:lnTo>
                    <a:pt x="3173" y="570"/>
                  </a:lnTo>
                  <a:lnTo>
                    <a:pt x="2807" y="204"/>
                  </a:lnTo>
                  <a:lnTo>
                    <a:pt x="2645" y="82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0" name="Google Shape;1164;p35"/>
            <p:cNvSpPr/>
            <p:nvPr/>
          </p:nvSpPr>
          <p:spPr>
            <a:xfrm>
              <a:off x="7618680" y="2010240"/>
              <a:ext cx="455760" cy="779400"/>
            </a:xfrm>
            <a:custGeom>
              <a:avLst/>
              <a:gdLst/>
              <a:ahLst/>
              <a:cxnLst/>
              <a:rect l="l" t="t" r="r" b="b"/>
              <a:pathLst>
                <a:path w="10658" h="18224">
                  <a:moveTo>
                    <a:pt x="2685" y="421"/>
                  </a:moveTo>
                  <a:lnTo>
                    <a:pt x="2766" y="448"/>
                  </a:lnTo>
                  <a:lnTo>
                    <a:pt x="2929" y="611"/>
                  </a:lnTo>
                  <a:lnTo>
                    <a:pt x="3092" y="774"/>
                  </a:lnTo>
                  <a:lnTo>
                    <a:pt x="3417" y="1059"/>
                  </a:lnTo>
                  <a:lnTo>
                    <a:pt x="3702" y="1425"/>
                  </a:lnTo>
                  <a:lnTo>
                    <a:pt x="4231" y="2116"/>
                  </a:lnTo>
                  <a:lnTo>
                    <a:pt x="4678" y="2848"/>
                  </a:lnTo>
                  <a:lnTo>
                    <a:pt x="5044" y="3621"/>
                  </a:lnTo>
                  <a:lnTo>
                    <a:pt x="5410" y="4394"/>
                  </a:lnTo>
                  <a:lnTo>
                    <a:pt x="6061" y="5980"/>
                  </a:lnTo>
                  <a:lnTo>
                    <a:pt x="6671" y="7607"/>
                  </a:lnTo>
                  <a:lnTo>
                    <a:pt x="8380" y="11838"/>
                  </a:lnTo>
                  <a:lnTo>
                    <a:pt x="10234" y="16375"/>
                  </a:lnTo>
                  <a:lnTo>
                    <a:pt x="8746" y="17044"/>
                  </a:lnTo>
                  <a:lnTo>
                    <a:pt x="7932" y="17370"/>
                  </a:lnTo>
                  <a:lnTo>
                    <a:pt x="7119" y="17695"/>
                  </a:lnTo>
                  <a:lnTo>
                    <a:pt x="6793" y="17776"/>
                  </a:lnTo>
                  <a:lnTo>
                    <a:pt x="6610" y="17837"/>
                  </a:lnTo>
                  <a:lnTo>
                    <a:pt x="6610" y="17837"/>
                  </a:lnTo>
                  <a:lnTo>
                    <a:pt x="6590" y="17817"/>
                  </a:lnTo>
                  <a:lnTo>
                    <a:pt x="6468" y="17614"/>
                  </a:lnTo>
                  <a:lnTo>
                    <a:pt x="6346" y="17410"/>
                  </a:lnTo>
                  <a:lnTo>
                    <a:pt x="5776" y="16515"/>
                  </a:lnTo>
                  <a:lnTo>
                    <a:pt x="5288" y="15702"/>
                  </a:lnTo>
                  <a:lnTo>
                    <a:pt x="4841" y="14848"/>
                  </a:lnTo>
                  <a:lnTo>
                    <a:pt x="4393" y="13994"/>
                  </a:lnTo>
                  <a:lnTo>
                    <a:pt x="3987" y="13099"/>
                  </a:lnTo>
                  <a:lnTo>
                    <a:pt x="3539" y="12041"/>
                  </a:lnTo>
                  <a:lnTo>
                    <a:pt x="3132" y="10983"/>
                  </a:lnTo>
                  <a:lnTo>
                    <a:pt x="2354" y="8920"/>
                  </a:lnTo>
                  <a:lnTo>
                    <a:pt x="2359" y="8909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2319" y="8828"/>
                  </a:lnTo>
                  <a:lnTo>
                    <a:pt x="1424" y="6550"/>
                  </a:lnTo>
                  <a:lnTo>
                    <a:pt x="1017" y="5370"/>
                  </a:lnTo>
                  <a:lnTo>
                    <a:pt x="692" y="4191"/>
                  </a:lnTo>
                  <a:lnTo>
                    <a:pt x="529" y="3621"/>
                  </a:lnTo>
                  <a:lnTo>
                    <a:pt x="448" y="3011"/>
                  </a:lnTo>
                  <a:lnTo>
                    <a:pt x="407" y="2767"/>
                  </a:lnTo>
                  <a:lnTo>
                    <a:pt x="448" y="2645"/>
                  </a:lnTo>
                  <a:lnTo>
                    <a:pt x="570" y="2645"/>
                  </a:lnTo>
                  <a:lnTo>
                    <a:pt x="732" y="2726"/>
                  </a:lnTo>
                  <a:lnTo>
                    <a:pt x="895" y="2889"/>
                  </a:lnTo>
                  <a:lnTo>
                    <a:pt x="1017" y="3011"/>
                  </a:lnTo>
                  <a:lnTo>
                    <a:pt x="1085" y="3124"/>
                  </a:lnTo>
                  <a:lnTo>
                    <a:pt x="1180" y="3377"/>
                  </a:lnTo>
                  <a:lnTo>
                    <a:pt x="1424" y="4069"/>
                  </a:lnTo>
                  <a:lnTo>
                    <a:pt x="1465" y="4109"/>
                  </a:lnTo>
                  <a:lnTo>
                    <a:pt x="1546" y="4150"/>
                  </a:lnTo>
                  <a:lnTo>
                    <a:pt x="1668" y="4150"/>
                  </a:lnTo>
                  <a:lnTo>
                    <a:pt x="1790" y="4069"/>
                  </a:lnTo>
                  <a:lnTo>
                    <a:pt x="1790" y="3987"/>
                  </a:lnTo>
                  <a:lnTo>
                    <a:pt x="1790" y="3906"/>
                  </a:lnTo>
                  <a:lnTo>
                    <a:pt x="1779" y="3870"/>
                  </a:lnTo>
                  <a:lnTo>
                    <a:pt x="1779" y="3870"/>
                  </a:lnTo>
                  <a:lnTo>
                    <a:pt x="1790" y="3865"/>
                  </a:lnTo>
                  <a:lnTo>
                    <a:pt x="1754" y="3786"/>
                  </a:lnTo>
                  <a:lnTo>
                    <a:pt x="1668" y="3499"/>
                  </a:lnTo>
                  <a:lnTo>
                    <a:pt x="1505" y="3133"/>
                  </a:lnTo>
                  <a:lnTo>
                    <a:pt x="1496" y="3117"/>
                  </a:lnTo>
                  <a:lnTo>
                    <a:pt x="1496" y="3117"/>
                  </a:lnTo>
                  <a:lnTo>
                    <a:pt x="1465" y="3011"/>
                  </a:lnTo>
                  <a:lnTo>
                    <a:pt x="1343" y="2523"/>
                  </a:lnTo>
                  <a:lnTo>
                    <a:pt x="1302" y="2075"/>
                  </a:lnTo>
                  <a:lnTo>
                    <a:pt x="1302" y="1994"/>
                  </a:lnTo>
                  <a:lnTo>
                    <a:pt x="1343" y="1953"/>
                  </a:lnTo>
                  <a:lnTo>
                    <a:pt x="1383" y="1953"/>
                  </a:lnTo>
                  <a:lnTo>
                    <a:pt x="1424" y="1994"/>
                  </a:lnTo>
                  <a:lnTo>
                    <a:pt x="1505" y="2075"/>
                  </a:lnTo>
                  <a:lnTo>
                    <a:pt x="1790" y="2401"/>
                  </a:lnTo>
                  <a:lnTo>
                    <a:pt x="1993" y="2767"/>
                  </a:lnTo>
                  <a:lnTo>
                    <a:pt x="2197" y="3174"/>
                  </a:lnTo>
                  <a:lnTo>
                    <a:pt x="2237" y="3255"/>
                  </a:lnTo>
                  <a:lnTo>
                    <a:pt x="2319" y="3296"/>
                  </a:lnTo>
                  <a:lnTo>
                    <a:pt x="2441" y="3296"/>
                  </a:lnTo>
                  <a:lnTo>
                    <a:pt x="2522" y="3255"/>
                  </a:lnTo>
                  <a:lnTo>
                    <a:pt x="2563" y="3214"/>
                  </a:lnTo>
                  <a:lnTo>
                    <a:pt x="2604" y="3133"/>
                  </a:lnTo>
                  <a:lnTo>
                    <a:pt x="2563" y="3052"/>
                  </a:lnTo>
                  <a:lnTo>
                    <a:pt x="2441" y="2767"/>
                  </a:lnTo>
                  <a:lnTo>
                    <a:pt x="2319" y="2482"/>
                  </a:lnTo>
                  <a:lnTo>
                    <a:pt x="2183" y="2279"/>
                  </a:lnTo>
                  <a:lnTo>
                    <a:pt x="2075" y="1953"/>
                  </a:lnTo>
                  <a:lnTo>
                    <a:pt x="2034" y="1750"/>
                  </a:lnTo>
                  <a:lnTo>
                    <a:pt x="2034" y="1547"/>
                  </a:lnTo>
                  <a:lnTo>
                    <a:pt x="2034" y="1465"/>
                  </a:lnTo>
                  <a:lnTo>
                    <a:pt x="2075" y="1343"/>
                  </a:lnTo>
                  <a:lnTo>
                    <a:pt x="2156" y="1384"/>
                  </a:lnTo>
                  <a:lnTo>
                    <a:pt x="2237" y="1425"/>
                  </a:lnTo>
                  <a:lnTo>
                    <a:pt x="2359" y="1547"/>
                  </a:lnTo>
                  <a:lnTo>
                    <a:pt x="2685" y="1994"/>
                  </a:lnTo>
                  <a:lnTo>
                    <a:pt x="2970" y="2442"/>
                  </a:lnTo>
                  <a:lnTo>
                    <a:pt x="3051" y="2482"/>
                  </a:lnTo>
                  <a:lnTo>
                    <a:pt x="3132" y="2523"/>
                  </a:lnTo>
                  <a:lnTo>
                    <a:pt x="3173" y="2523"/>
                  </a:lnTo>
                  <a:lnTo>
                    <a:pt x="3254" y="2482"/>
                  </a:lnTo>
                  <a:lnTo>
                    <a:pt x="3336" y="2442"/>
                  </a:lnTo>
                  <a:lnTo>
                    <a:pt x="3336" y="2360"/>
                  </a:lnTo>
                  <a:lnTo>
                    <a:pt x="3376" y="2319"/>
                  </a:lnTo>
                  <a:lnTo>
                    <a:pt x="3336" y="2238"/>
                  </a:lnTo>
                  <a:lnTo>
                    <a:pt x="3051" y="1791"/>
                  </a:lnTo>
                  <a:lnTo>
                    <a:pt x="2888" y="1343"/>
                  </a:lnTo>
                  <a:lnTo>
                    <a:pt x="2766" y="896"/>
                  </a:lnTo>
                  <a:lnTo>
                    <a:pt x="2685" y="448"/>
                  </a:lnTo>
                  <a:lnTo>
                    <a:pt x="2685" y="421"/>
                  </a:lnTo>
                  <a:close/>
                  <a:moveTo>
                    <a:pt x="2685" y="1"/>
                  </a:moveTo>
                  <a:lnTo>
                    <a:pt x="2522" y="42"/>
                  </a:lnTo>
                  <a:lnTo>
                    <a:pt x="2400" y="82"/>
                  </a:lnTo>
                  <a:lnTo>
                    <a:pt x="2319" y="204"/>
                  </a:lnTo>
                  <a:lnTo>
                    <a:pt x="2278" y="367"/>
                  </a:lnTo>
                  <a:lnTo>
                    <a:pt x="2278" y="570"/>
                  </a:lnTo>
                  <a:lnTo>
                    <a:pt x="2319" y="814"/>
                  </a:lnTo>
                  <a:lnTo>
                    <a:pt x="2376" y="1042"/>
                  </a:lnTo>
                  <a:lnTo>
                    <a:pt x="2278" y="977"/>
                  </a:lnTo>
                  <a:lnTo>
                    <a:pt x="2156" y="937"/>
                  </a:lnTo>
                  <a:lnTo>
                    <a:pt x="2034" y="937"/>
                  </a:lnTo>
                  <a:lnTo>
                    <a:pt x="1953" y="977"/>
                  </a:lnTo>
                  <a:lnTo>
                    <a:pt x="1831" y="1059"/>
                  </a:lnTo>
                  <a:lnTo>
                    <a:pt x="1749" y="1181"/>
                  </a:lnTo>
                  <a:lnTo>
                    <a:pt x="1627" y="1425"/>
                  </a:lnTo>
                  <a:lnTo>
                    <a:pt x="1627" y="1655"/>
                  </a:lnTo>
                  <a:lnTo>
                    <a:pt x="1546" y="1587"/>
                  </a:lnTo>
                  <a:lnTo>
                    <a:pt x="1424" y="1547"/>
                  </a:lnTo>
                  <a:lnTo>
                    <a:pt x="1302" y="1506"/>
                  </a:lnTo>
                  <a:lnTo>
                    <a:pt x="1180" y="1547"/>
                  </a:lnTo>
                  <a:lnTo>
                    <a:pt x="1058" y="1628"/>
                  </a:lnTo>
                  <a:lnTo>
                    <a:pt x="977" y="1709"/>
                  </a:lnTo>
                  <a:lnTo>
                    <a:pt x="936" y="1872"/>
                  </a:lnTo>
                  <a:lnTo>
                    <a:pt x="895" y="2157"/>
                  </a:lnTo>
                  <a:lnTo>
                    <a:pt x="932" y="2414"/>
                  </a:lnTo>
                  <a:lnTo>
                    <a:pt x="814" y="2319"/>
                  </a:lnTo>
                  <a:lnTo>
                    <a:pt x="570" y="2238"/>
                  </a:lnTo>
                  <a:lnTo>
                    <a:pt x="448" y="2238"/>
                  </a:lnTo>
                  <a:lnTo>
                    <a:pt x="326" y="2279"/>
                  </a:lnTo>
                  <a:lnTo>
                    <a:pt x="204" y="2319"/>
                  </a:lnTo>
                  <a:lnTo>
                    <a:pt x="122" y="2401"/>
                  </a:lnTo>
                  <a:lnTo>
                    <a:pt x="41" y="2564"/>
                  </a:lnTo>
                  <a:lnTo>
                    <a:pt x="0" y="2726"/>
                  </a:lnTo>
                  <a:lnTo>
                    <a:pt x="41" y="3052"/>
                  </a:lnTo>
                  <a:lnTo>
                    <a:pt x="122" y="3621"/>
                  </a:lnTo>
                  <a:lnTo>
                    <a:pt x="285" y="4231"/>
                  </a:lnTo>
                  <a:lnTo>
                    <a:pt x="610" y="5330"/>
                  </a:lnTo>
                  <a:lnTo>
                    <a:pt x="977" y="6428"/>
                  </a:lnTo>
                  <a:lnTo>
                    <a:pt x="1953" y="8950"/>
                  </a:lnTo>
                  <a:lnTo>
                    <a:pt x="2685" y="10943"/>
                  </a:lnTo>
                  <a:lnTo>
                    <a:pt x="3092" y="11960"/>
                  </a:lnTo>
                  <a:lnTo>
                    <a:pt x="3498" y="12936"/>
                  </a:lnTo>
                  <a:lnTo>
                    <a:pt x="3905" y="13872"/>
                  </a:lnTo>
                  <a:lnTo>
                    <a:pt x="4393" y="14807"/>
                  </a:lnTo>
                  <a:lnTo>
                    <a:pt x="4881" y="15743"/>
                  </a:lnTo>
                  <a:lnTo>
                    <a:pt x="5410" y="16637"/>
                  </a:lnTo>
                  <a:lnTo>
                    <a:pt x="5898" y="17451"/>
                  </a:lnTo>
                  <a:lnTo>
                    <a:pt x="6183" y="17898"/>
                  </a:lnTo>
                  <a:lnTo>
                    <a:pt x="6264" y="18020"/>
                  </a:lnTo>
                  <a:lnTo>
                    <a:pt x="6346" y="18183"/>
                  </a:lnTo>
                  <a:lnTo>
                    <a:pt x="6468" y="18224"/>
                  </a:lnTo>
                  <a:lnTo>
                    <a:pt x="6630" y="18224"/>
                  </a:lnTo>
                  <a:lnTo>
                    <a:pt x="6915" y="18183"/>
                  </a:lnTo>
                  <a:lnTo>
                    <a:pt x="7403" y="18020"/>
                  </a:lnTo>
                  <a:lnTo>
                    <a:pt x="7891" y="17817"/>
                  </a:lnTo>
                  <a:lnTo>
                    <a:pt x="8827" y="17410"/>
                  </a:lnTo>
                  <a:lnTo>
                    <a:pt x="10576" y="16637"/>
                  </a:lnTo>
                  <a:lnTo>
                    <a:pt x="10617" y="16597"/>
                  </a:lnTo>
                  <a:lnTo>
                    <a:pt x="10657" y="16556"/>
                  </a:lnTo>
                  <a:lnTo>
                    <a:pt x="10657" y="16475"/>
                  </a:lnTo>
                  <a:lnTo>
                    <a:pt x="10657" y="16434"/>
                  </a:lnTo>
                  <a:lnTo>
                    <a:pt x="6915" y="7201"/>
                  </a:lnTo>
                  <a:lnTo>
                    <a:pt x="6264" y="5411"/>
                  </a:lnTo>
                  <a:lnTo>
                    <a:pt x="5898" y="4516"/>
                  </a:lnTo>
                  <a:lnTo>
                    <a:pt x="5532" y="3662"/>
                  </a:lnTo>
                  <a:lnTo>
                    <a:pt x="5125" y="2808"/>
                  </a:lnTo>
                  <a:lnTo>
                    <a:pt x="4637" y="1994"/>
                  </a:lnTo>
                  <a:lnTo>
                    <a:pt x="4353" y="1587"/>
                  </a:lnTo>
                  <a:lnTo>
                    <a:pt x="4068" y="1221"/>
                  </a:lnTo>
                  <a:lnTo>
                    <a:pt x="3783" y="855"/>
                  </a:lnTo>
                  <a:lnTo>
                    <a:pt x="3417" y="530"/>
                  </a:lnTo>
                  <a:lnTo>
                    <a:pt x="3092" y="204"/>
                  </a:lnTo>
                  <a:lnTo>
                    <a:pt x="2888" y="8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1" name="Google Shape;1165;p35"/>
            <p:cNvSpPr/>
            <p:nvPr/>
          </p:nvSpPr>
          <p:spPr>
            <a:xfrm>
              <a:off x="7860960" y="2584440"/>
              <a:ext cx="419040" cy="504360"/>
            </a:xfrm>
            <a:custGeom>
              <a:avLst/>
              <a:gdLst/>
              <a:ahLst/>
              <a:cxnLst/>
              <a:rect l="l" t="t" r="r" b="b"/>
              <a:pathLst>
                <a:path w="9804" h="11797">
                  <a:moveTo>
                    <a:pt x="5288" y="0"/>
                  </a:moveTo>
                  <a:lnTo>
                    <a:pt x="4922" y="81"/>
                  </a:lnTo>
                  <a:lnTo>
                    <a:pt x="4597" y="203"/>
                  </a:lnTo>
                  <a:lnTo>
                    <a:pt x="4271" y="366"/>
                  </a:lnTo>
                  <a:lnTo>
                    <a:pt x="3946" y="570"/>
                  </a:lnTo>
                  <a:lnTo>
                    <a:pt x="3661" y="814"/>
                  </a:lnTo>
                  <a:lnTo>
                    <a:pt x="3376" y="1058"/>
                  </a:lnTo>
                  <a:lnTo>
                    <a:pt x="2848" y="1586"/>
                  </a:lnTo>
                  <a:lnTo>
                    <a:pt x="1790" y="2847"/>
                  </a:lnTo>
                  <a:lnTo>
                    <a:pt x="773" y="4108"/>
                  </a:lnTo>
                  <a:lnTo>
                    <a:pt x="488" y="4515"/>
                  </a:lnTo>
                  <a:lnTo>
                    <a:pt x="244" y="4922"/>
                  </a:lnTo>
                  <a:lnTo>
                    <a:pt x="82" y="5369"/>
                  </a:lnTo>
                  <a:lnTo>
                    <a:pt x="41" y="5573"/>
                  </a:lnTo>
                  <a:lnTo>
                    <a:pt x="0" y="5817"/>
                  </a:lnTo>
                  <a:lnTo>
                    <a:pt x="41" y="6224"/>
                  </a:lnTo>
                  <a:lnTo>
                    <a:pt x="204" y="6630"/>
                  </a:lnTo>
                  <a:lnTo>
                    <a:pt x="407" y="7037"/>
                  </a:lnTo>
                  <a:lnTo>
                    <a:pt x="692" y="7362"/>
                  </a:lnTo>
                  <a:lnTo>
                    <a:pt x="1017" y="7688"/>
                  </a:lnTo>
                  <a:lnTo>
                    <a:pt x="1343" y="7932"/>
                  </a:lnTo>
                  <a:lnTo>
                    <a:pt x="1749" y="8135"/>
                  </a:lnTo>
                  <a:lnTo>
                    <a:pt x="2115" y="8257"/>
                  </a:lnTo>
                  <a:lnTo>
                    <a:pt x="1993" y="9071"/>
                  </a:lnTo>
                  <a:lnTo>
                    <a:pt x="1912" y="9925"/>
                  </a:lnTo>
                  <a:lnTo>
                    <a:pt x="1871" y="10739"/>
                  </a:lnTo>
                  <a:lnTo>
                    <a:pt x="1871" y="11593"/>
                  </a:lnTo>
                  <a:lnTo>
                    <a:pt x="2848" y="11674"/>
                  </a:lnTo>
                  <a:lnTo>
                    <a:pt x="4515" y="11755"/>
                  </a:lnTo>
                  <a:lnTo>
                    <a:pt x="6142" y="11796"/>
                  </a:lnTo>
                  <a:lnTo>
                    <a:pt x="6671" y="11796"/>
                  </a:lnTo>
                  <a:lnTo>
                    <a:pt x="6834" y="11755"/>
                  </a:lnTo>
                  <a:lnTo>
                    <a:pt x="6875" y="11715"/>
                  </a:lnTo>
                  <a:lnTo>
                    <a:pt x="6793" y="10861"/>
                  </a:lnTo>
                  <a:lnTo>
                    <a:pt x="6793" y="10454"/>
                  </a:lnTo>
                  <a:lnTo>
                    <a:pt x="6834" y="10006"/>
                  </a:lnTo>
                  <a:lnTo>
                    <a:pt x="6956" y="9600"/>
                  </a:lnTo>
                  <a:lnTo>
                    <a:pt x="7119" y="9234"/>
                  </a:lnTo>
                  <a:lnTo>
                    <a:pt x="7363" y="8867"/>
                  </a:lnTo>
                  <a:lnTo>
                    <a:pt x="7525" y="8745"/>
                  </a:lnTo>
                  <a:lnTo>
                    <a:pt x="7688" y="8583"/>
                  </a:lnTo>
                  <a:lnTo>
                    <a:pt x="7891" y="8705"/>
                  </a:lnTo>
                  <a:lnTo>
                    <a:pt x="8135" y="8745"/>
                  </a:lnTo>
                  <a:lnTo>
                    <a:pt x="8339" y="8786"/>
                  </a:lnTo>
                  <a:lnTo>
                    <a:pt x="8583" y="8786"/>
                  </a:lnTo>
                  <a:lnTo>
                    <a:pt x="8786" y="8745"/>
                  </a:lnTo>
                  <a:lnTo>
                    <a:pt x="9030" y="8664"/>
                  </a:lnTo>
                  <a:lnTo>
                    <a:pt x="9234" y="8583"/>
                  </a:lnTo>
                  <a:lnTo>
                    <a:pt x="9437" y="8501"/>
                  </a:lnTo>
                  <a:lnTo>
                    <a:pt x="9600" y="8339"/>
                  </a:lnTo>
                  <a:lnTo>
                    <a:pt x="9763" y="8135"/>
                  </a:lnTo>
                  <a:lnTo>
                    <a:pt x="9803" y="7932"/>
                  </a:lnTo>
                  <a:lnTo>
                    <a:pt x="9803" y="7810"/>
                  </a:lnTo>
                  <a:lnTo>
                    <a:pt x="9763" y="7729"/>
                  </a:lnTo>
                  <a:lnTo>
                    <a:pt x="9681" y="7566"/>
                  </a:lnTo>
                  <a:lnTo>
                    <a:pt x="9518" y="7484"/>
                  </a:lnTo>
                  <a:lnTo>
                    <a:pt x="9315" y="7403"/>
                  </a:lnTo>
                  <a:lnTo>
                    <a:pt x="8542" y="7403"/>
                  </a:lnTo>
                  <a:lnTo>
                    <a:pt x="8339" y="7322"/>
                  </a:lnTo>
                  <a:lnTo>
                    <a:pt x="8746" y="6752"/>
                  </a:lnTo>
                  <a:lnTo>
                    <a:pt x="9152" y="6061"/>
                  </a:lnTo>
                  <a:lnTo>
                    <a:pt x="9315" y="5735"/>
                  </a:lnTo>
                  <a:lnTo>
                    <a:pt x="9478" y="5369"/>
                  </a:lnTo>
                  <a:lnTo>
                    <a:pt x="9559" y="5044"/>
                  </a:lnTo>
                  <a:lnTo>
                    <a:pt x="9600" y="4678"/>
                  </a:lnTo>
                  <a:lnTo>
                    <a:pt x="9559" y="4434"/>
                  </a:lnTo>
                  <a:lnTo>
                    <a:pt x="9518" y="4190"/>
                  </a:lnTo>
                  <a:lnTo>
                    <a:pt x="9396" y="3661"/>
                  </a:lnTo>
                  <a:lnTo>
                    <a:pt x="9152" y="3132"/>
                  </a:lnTo>
                  <a:lnTo>
                    <a:pt x="8868" y="2644"/>
                  </a:lnTo>
                  <a:lnTo>
                    <a:pt x="8502" y="2156"/>
                  </a:lnTo>
                  <a:lnTo>
                    <a:pt x="8176" y="1708"/>
                  </a:lnTo>
                  <a:lnTo>
                    <a:pt x="7810" y="1302"/>
                  </a:lnTo>
                  <a:lnTo>
                    <a:pt x="7444" y="936"/>
                  </a:lnTo>
                  <a:lnTo>
                    <a:pt x="7241" y="732"/>
                  </a:lnTo>
                  <a:lnTo>
                    <a:pt x="6997" y="529"/>
                  </a:lnTo>
                  <a:lnTo>
                    <a:pt x="6712" y="366"/>
                  </a:lnTo>
                  <a:lnTo>
                    <a:pt x="6468" y="244"/>
                  </a:lnTo>
                  <a:lnTo>
                    <a:pt x="6183" y="122"/>
                  </a:lnTo>
                  <a:lnTo>
                    <a:pt x="5898" y="41"/>
                  </a:lnTo>
                  <a:lnTo>
                    <a:pt x="5573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2" name="Google Shape;1166;p35"/>
            <p:cNvSpPr/>
            <p:nvPr/>
          </p:nvSpPr>
          <p:spPr>
            <a:xfrm>
              <a:off x="7853760" y="2575800"/>
              <a:ext cx="434880" cy="522000"/>
            </a:xfrm>
            <a:custGeom>
              <a:avLst/>
              <a:gdLst/>
              <a:ahLst/>
              <a:cxnLst/>
              <a:rect l="l" t="t" r="r" b="b"/>
              <a:pathLst>
                <a:path w="10170" h="12204">
                  <a:moveTo>
                    <a:pt x="5492" y="407"/>
                  </a:moveTo>
                  <a:lnTo>
                    <a:pt x="5858" y="448"/>
                  </a:lnTo>
                  <a:lnTo>
                    <a:pt x="6224" y="489"/>
                  </a:lnTo>
                  <a:lnTo>
                    <a:pt x="6549" y="652"/>
                  </a:lnTo>
                  <a:lnTo>
                    <a:pt x="6875" y="814"/>
                  </a:lnTo>
                  <a:lnTo>
                    <a:pt x="7200" y="1018"/>
                  </a:lnTo>
                  <a:lnTo>
                    <a:pt x="7485" y="1262"/>
                  </a:lnTo>
                  <a:lnTo>
                    <a:pt x="8054" y="1912"/>
                  </a:lnTo>
                  <a:lnTo>
                    <a:pt x="8624" y="2563"/>
                  </a:lnTo>
                  <a:lnTo>
                    <a:pt x="8868" y="2929"/>
                  </a:lnTo>
                  <a:lnTo>
                    <a:pt x="9071" y="3295"/>
                  </a:lnTo>
                  <a:lnTo>
                    <a:pt x="9275" y="3702"/>
                  </a:lnTo>
                  <a:lnTo>
                    <a:pt x="9397" y="4068"/>
                  </a:lnTo>
                  <a:lnTo>
                    <a:pt x="9519" y="4516"/>
                  </a:lnTo>
                  <a:lnTo>
                    <a:pt x="9519" y="4922"/>
                  </a:lnTo>
                  <a:lnTo>
                    <a:pt x="9478" y="5329"/>
                  </a:lnTo>
                  <a:lnTo>
                    <a:pt x="9356" y="5736"/>
                  </a:lnTo>
                  <a:lnTo>
                    <a:pt x="9153" y="6183"/>
                  </a:lnTo>
                  <a:lnTo>
                    <a:pt x="8868" y="6631"/>
                  </a:lnTo>
                  <a:lnTo>
                    <a:pt x="8339" y="7444"/>
                  </a:lnTo>
                  <a:lnTo>
                    <a:pt x="8298" y="7526"/>
                  </a:lnTo>
                  <a:lnTo>
                    <a:pt x="8339" y="7607"/>
                  </a:lnTo>
                  <a:lnTo>
                    <a:pt x="8380" y="7688"/>
                  </a:lnTo>
                  <a:lnTo>
                    <a:pt x="8461" y="7729"/>
                  </a:lnTo>
                  <a:lnTo>
                    <a:pt x="8665" y="7770"/>
                  </a:lnTo>
                  <a:lnTo>
                    <a:pt x="8909" y="7810"/>
                  </a:lnTo>
                  <a:lnTo>
                    <a:pt x="9356" y="7810"/>
                  </a:lnTo>
                  <a:lnTo>
                    <a:pt x="9559" y="7851"/>
                  </a:lnTo>
                  <a:lnTo>
                    <a:pt x="9641" y="7892"/>
                  </a:lnTo>
                  <a:lnTo>
                    <a:pt x="9722" y="7973"/>
                  </a:lnTo>
                  <a:lnTo>
                    <a:pt x="9763" y="8055"/>
                  </a:lnTo>
                  <a:lnTo>
                    <a:pt x="9763" y="8136"/>
                  </a:lnTo>
                  <a:lnTo>
                    <a:pt x="9722" y="8258"/>
                  </a:lnTo>
                  <a:lnTo>
                    <a:pt x="9681" y="8339"/>
                  </a:lnTo>
                  <a:lnTo>
                    <a:pt x="9519" y="8502"/>
                  </a:lnTo>
                  <a:lnTo>
                    <a:pt x="9315" y="8624"/>
                  </a:lnTo>
                  <a:lnTo>
                    <a:pt x="9112" y="8705"/>
                  </a:lnTo>
                  <a:lnTo>
                    <a:pt x="8909" y="8746"/>
                  </a:lnTo>
                  <a:lnTo>
                    <a:pt x="8705" y="8787"/>
                  </a:lnTo>
                  <a:lnTo>
                    <a:pt x="8461" y="8787"/>
                  </a:lnTo>
                  <a:lnTo>
                    <a:pt x="8258" y="8746"/>
                  </a:lnTo>
                  <a:lnTo>
                    <a:pt x="8054" y="8665"/>
                  </a:lnTo>
                  <a:lnTo>
                    <a:pt x="7851" y="8624"/>
                  </a:lnTo>
                  <a:lnTo>
                    <a:pt x="7770" y="8624"/>
                  </a:lnTo>
                  <a:lnTo>
                    <a:pt x="7688" y="8665"/>
                  </a:lnTo>
                  <a:lnTo>
                    <a:pt x="7444" y="8909"/>
                  </a:lnTo>
                  <a:lnTo>
                    <a:pt x="7200" y="9193"/>
                  </a:lnTo>
                  <a:lnTo>
                    <a:pt x="6997" y="9560"/>
                  </a:lnTo>
                  <a:lnTo>
                    <a:pt x="6834" y="10007"/>
                  </a:lnTo>
                  <a:lnTo>
                    <a:pt x="6793" y="10454"/>
                  </a:lnTo>
                  <a:lnTo>
                    <a:pt x="6753" y="10902"/>
                  </a:lnTo>
                  <a:lnTo>
                    <a:pt x="6793" y="11349"/>
                  </a:lnTo>
                  <a:lnTo>
                    <a:pt x="6793" y="11634"/>
                  </a:lnTo>
                  <a:lnTo>
                    <a:pt x="6834" y="11756"/>
                  </a:lnTo>
                  <a:lnTo>
                    <a:pt x="6834" y="11797"/>
                  </a:lnTo>
                  <a:lnTo>
                    <a:pt x="5939" y="11797"/>
                  </a:lnTo>
                  <a:lnTo>
                    <a:pt x="4841" y="11756"/>
                  </a:lnTo>
                  <a:lnTo>
                    <a:pt x="3743" y="11715"/>
                  </a:lnTo>
                  <a:lnTo>
                    <a:pt x="2645" y="11634"/>
                  </a:lnTo>
                  <a:lnTo>
                    <a:pt x="2278" y="11593"/>
                  </a:lnTo>
                  <a:lnTo>
                    <a:pt x="2238" y="11593"/>
                  </a:lnTo>
                  <a:lnTo>
                    <a:pt x="2238" y="10943"/>
                  </a:lnTo>
                  <a:lnTo>
                    <a:pt x="2278" y="10129"/>
                  </a:lnTo>
                  <a:lnTo>
                    <a:pt x="2360" y="9316"/>
                  </a:lnTo>
                  <a:lnTo>
                    <a:pt x="2482" y="8502"/>
                  </a:lnTo>
                  <a:lnTo>
                    <a:pt x="2482" y="8421"/>
                  </a:lnTo>
                  <a:lnTo>
                    <a:pt x="2482" y="8380"/>
                  </a:lnTo>
                  <a:lnTo>
                    <a:pt x="2400" y="8299"/>
                  </a:lnTo>
                  <a:lnTo>
                    <a:pt x="2360" y="8258"/>
                  </a:lnTo>
                  <a:lnTo>
                    <a:pt x="2075" y="8177"/>
                  </a:lnTo>
                  <a:lnTo>
                    <a:pt x="1790" y="8095"/>
                  </a:lnTo>
                  <a:lnTo>
                    <a:pt x="1546" y="7933"/>
                  </a:lnTo>
                  <a:lnTo>
                    <a:pt x="1302" y="7770"/>
                  </a:lnTo>
                  <a:lnTo>
                    <a:pt x="1099" y="7566"/>
                  </a:lnTo>
                  <a:lnTo>
                    <a:pt x="895" y="7363"/>
                  </a:lnTo>
                  <a:lnTo>
                    <a:pt x="733" y="7119"/>
                  </a:lnTo>
                  <a:lnTo>
                    <a:pt x="570" y="6875"/>
                  </a:lnTo>
                  <a:lnTo>
                    <a:pt x="448" y="6590"/>
                  </a:lnTo>
                  <a:lnTo>
                    <a:pt x="407" y="6305"/>
                  </a:lnTo>
                  <a:lnTo>
                    <a:pt x="367" y="5980"/>
                  </a:lnTo>
                  <a:lnTo>
                    <a:pt x="407" y="5655"/>
                  </a:lnTo>
                  <a:lnTo>
                    <a:pt x="529" y="5370"/>
                  </a:lnTo>
                  <a:lnTo>
                    <a:pt x="651" y="5085"/>
                  </a:lnTo>
                  <a:lnTo>
                    <a:pt x="1058" y="4516"/>
                  </a:lnTo>
                  <a:lnTo>
                    <a:pt x="1953" y="3377"/>
                  </a:lnTo>
                  <a:lnTo>
                    <a:pt x="2889" y="2238"/>
                  </a:lnTo>
                  <a:lnTo>
                    <a:pt x="3295" y="1790"/>
                  </a:lnTo>
                  <a:lnTo>
                    <a:pt x="3743" y="1343"/>
                  </a:lnTo>
                  <a:lnTo>
                    <a:pt x="4231" y="936"/>
                  </a:lnTo>
                  <a:lnTo>
                    <a:pt x="4475" y="733"/>
                  </a:lnTo>
                  <a:lnTo>
                    <a:pt x="4760" y="611"/>
                  </a:lnTo>
                  <a:lnTo>
                    <a:pt x="5126" y="489"/>
                  </a:lnTo>
                  <a:lnTo>
                    <a:pt x="5492" y="407"/>
                  </a:lnTo>
                  <a:close/>
                  <a:moveTo>
                    <a:pt x="5533" y="1"/>
                  </a:moveTo>
                  <a:lnTo>
                    <a:pt x="5166" y="41"/>
                  </a:lnTo>
                  <a:lnTo>
                    <a:pt x="4841" y="163"/>
                  </a:lnTo>
                  <a:lnTo>
                    <a:pt x="4516" y="285"/>
                  </a:lnTo>
                  <a:lnTo>
                    <a:pt x="4190" y="448"/>
                  </a:lnTo>
                  <a:lnTo>
                    <a:pt x="3905" y="652"/>
                  </a:lnTo>
                  <a:lnTo>
                    <a:pt x="3377" y="1140"/>
                  </a:lnTo>
                  <a:lnTo>
                    <a:pt x="2889" y="1628"/>
                  </a:lnTo>
                  <a:lnTo>
                    <a:pt x="1790" y="2889"/>
                  </a:lnTo>
                  <a:lnTo>
                    <a:pt x="773" y="4231"/>
                  </a:lnTo>
                  <a:lnTo>
                    <a:pt x="367" y="4800"/>
                  </a:lnTo>
                  <a:lnTo>
                    <a:pt x="204" y="5126"/>
                  </a:lnTo>
                  <a:lnTo>
                    <a:pt x="82" y="5451"/>
                  </a:lnTo>
                  <a:lnTo>
                    <a:pt x="1" y="5777"/>
                  </a:lnTo>
                  <a:lnTo>
                    <a:pt x="1" y="6102"/>
                  </a:lnTo>
                  <a:lnTo>
                    <a:pt x="1" y="6428"/>
                  </a:lnTo>
                  <a:lnTo>
                    <a:pt x="123" y="6794"/>
                  </a:lnTo>
                  <a:lnTo>
                    <a:pt x="285" y="7119"/>
                  </a:lnTo>
                  <a:lnTo>
                    <a:pt x="448" y="7444"/>
                  </a:lnTo>
                  <a:lnTo>
                    <a:pt x="692" y="7729"/>
                  </a:lnTo>
                  <a:lnTo>
                    <a:pt x="936" y="7973"/>
                  </a:lnTo>
                  <a:lnTo>
                    <a:pt x="1262" y="8217"/>
                  </a:lnTo>
                  <a:lnTo>
                    <a:pt x="1546" y="8421"/>
                  </a:lnTo>
                  <a:lnTo>
                    <a:pt x="1872" y="8543"/>
                  </a:lnTo>
                  <a:lnTo>
                    <a:pt x="2078" y="8611"/>
                  </a:lnTo>
                  <a:lnTo>
                    <a:pt x="2078" y="8611"/>
                  </a:lnTo>
                  <a:lnTo>
                    <a:pt x="1953" y="9234"/>
                  </a:lnTo>
                  <a:lnTo>
                    <a:pt x="1872" y="10088"/>
                  </a:lnTo>
                  <a:lnTo>
                    <a:pt x="1831" y="10943"/>
                  </a:lnTo>
                  <a:lnTo>
                    <a:pt x="1831" y="11797"/>
                  </a:lnTo>
                  <a:lnTo>
                    <a:pt x="1872" y="11919"/>
                  </a:lnTo>
                  <a:lnTo>
                    <a:pt x="1953" y="11959"/>
                  </a:lnTo>
                  <a:lnTo>
                    <a:pt x="1994" y="11959"/>
                  </a:lnTo>
                  <a:lnTo>
                    <a:pt x="2685" y="12041"/>
                  </a:lnTo>
                  <a:lnTo>
                    <a:pt x="3377" y="12122"/>
                  </a:lnTo>
                  <a:lnTo>
                    <a:pt x="4760" y="12163"/>
                  </a:lnTo>
                  <a:lnTo>
                    <a:pt x="5573" y="12204"/>
                  </a:lnTo>
                  <a:lnTo>
                    <a:pt x="6834" y="12204"/>
                  </a:lnTo>
                  <a:lnTo>
                    <a:pt x="7038" y="12163"/>
                  </a:lnTo>
                  <a:lnTo>
                    <a:pt x="7160" y="12122"/>
                  </a:lnTo>
                  <a:lnTo>
                    <a:pt x="7200" y="12041"/>
                  </a:lnTo>
                  <a:lnTo>
                    <a:pt x="7241" y="11919"/>
                  </a:lnTo>
                  <a:lnTo>
                    <a:pt x="7200" y="11797"/>
                  </a:lnTo>
                  <a:lnTo>
                    <a:pt x="7160" y="11309"/>
                  </a:lnTo>
                  <a:lnTo>
                    <a:pt x="7160" y="10821"/>
                  </a:lnTo>
                  <a:lnTo>
                    <a:pt x="7200" y="10332"/>
                  </a:lnTo>
                  <a:lnTo>
                    <a:pt x="7282" y="9966"/>
                  </a:lnTo>
                  <a:lnTo>
                    <a:pt x="7444" y="9560"/>
                  </a:lnTo>
                  <a:lnTo>
                    <a:pt x="7648" y="9234"/>
                  </a:lnTo>
                  <a:lnTo>
                    <a:pt x="7810" y="9112"/>
                  </a:lnTo>
                  <a:lnTo>
                    <a:pt x="7917" y="9032"/>
                  </a:lnTo>
                  <a:lnTo>
                    <a:pt x="7917" y="9032"/>
                  </a:lnTo>
                  <a:lnTo>
                    <a:pt x="8054" y="9071"/>
                  </a:lnTo>
                  <a:lnTo>
                    <a:pt x="8339" y="9153"/>
                  </a:lnTo>
                  <a:lnTo>
                    <a:pt x="8990" y="9153"/>
                  </a:lnTo>
                  <a:lnTo>
                    <a:pt x="9315" y="9071"/>
                  </a:lnTo>
                  <a:lnTo>
                    <a:pt x="9600" y="8949"/>
                  </a:lnTo>
                  <a:lnTo>
                    <a:pt x="9844" y="8746"/>
                  </a:lnTo>
                  <a:lnTo>
                    <a:pt x="10048" y="8502"/>
                  </a:lnTo>
                  <a:lnTo>
                    <a:pt x="10170" y="8258"/>
                  </a:lnTo>
                  <a:lnTo>
                    <a:pt x="10170" y="8014"/>
                  </a:lnTo>
                  <a:lnTo>
                    <a:pt x="10129" y="7892"/>
                  </a:lnTo>
                  <a:lnTo>
                    <a:pt x="10088" y="7770"/>
                  </a:lnTo>
                  <a:lnTo>
                    <a:pt x="10007" y="7648"/>
                  </a:lnTo>
                  <a:lnTo>
                    <a:pt x="9885" y="7566"/>
                  </a:lnTo>
                  <a:lnTo>
                    <a:pt x="9722" y="7485"/>
                  </a:lnTo>
                  <a:lnTo>
                    <a:pt x="9559" y="7444"/>
                  </a:lnTo>
                  <a:lnTo>
                    <a:pt x="9234" y="7404"/>
                  </a:lnTo>
                  <a:lnTo>
                    <a:pt x="8835" y="7404"/>
                  </a:lnTo>
                  <a:lnTo>
                    <a:pt x="9234" y="6834"/>
                  </a:lnTo>
                  <a:lnTo>
                    <a:pt x="9478" y="6387"/>
                  </a:lnTo>
                  <a:lnTo>
                    <a:pt x="9681" y="5939"/>
                  </a:lnTo>
                  <a:lnTo>
                    <a:pt x="9844" y="5492"/>
                  </a:lnTo>
                  <a:lnTo>
                    <a:pt x="9926" y="5045"/>
                  </a:lnTo>
                  <a:lnTo>
                    <a:pt x="9926" y="4556"/>
                  </a:lnTo>
                  <a:lnTo>
                    <a:pt x="9885" y="4312"/>
                  </a:lnTo>
                  <a:lnTo>
                    <a:pt x="9804" y="4068"/>
                  </a:lnTo>
                  <a:lnTo>
                    <a:pt x="9681" y="3621"/>
                  </a:lnTo>
                  <a:lnTo>
                    <a:pt x="9478" y="3214"/>
                  </a:lnTo>
                  <a:lnTo>
                    <a:pt x="9234" y="2807"/>
                  </a:lnTo>
                  <a:lnTo>
                    <a:pt x="8990" y="2401"/>
                  </a:lnTo>
                  <a:lnTo>
                    <a:pt x="8380" y="1668"/>
                  </a:lnTo>
                  <a:lnTo>
                    <a:pt x="7770" y="977"/>
                  </a:lnTo>
                  <a:lnTo>
                    <a:pt x="7485" y="733"/>
                  </a:lnTo>
                  <a:lnTo>
                    <a:pt x="7200" y="529"/>
                  </a:lnTo>
                  <a:lnTo>
                    <a:pt x="6875" y="367"/>
                  </a:lnTo>
                  <a:lnTo>
                    <a:pt x="6590" y="204"/>
                  </a:lnTo>
                  <a:lnTo>
                    <a:pt x="6224" y="82"/>
                  </a:lnTo>
                  <a:lnTo>
                    <a:pt x="5899" y="41"/>
                  </a:lnTo>
                  <a:lnTo>
                    <a:pt x="553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3" name="Google Shape;1167;p35"/>
            <p:cNvSpPr/>
            <p:nvPr/>
          </p:nvSpPr>
          <p:spPr>
            <a:xfrm>
              <a:off x="7923600" y="2708280"/>
              <a:ext cx="95400" cy="84960"/>
            </a:xfrm>
            <a:custGeom>
              <a:avLst/>
              <a:gdLst/>
              <a:ahLst/>
              <a:cxnLst/>
              <a:rect l="l" t="t" r="r" b="b"/>
              <a:pathLst>
                <a:path w="2238" h="1994">
                  <a:moveTo>
                    <a:pt x="1994" y="0"/>
                  </a:moveTo>
                  <a:lnTo>
                    <a:pt x="1912" y="41"/>
                  </a:lnTo>
                  <a:lnTo>
                    <a:pt x="1099" y="407"/>
                  </a:lnTo>
                  <a:lnTo>
                    <a:pt x="733" y="610"/>
                  </a:lnTo>
                  <a:lnTo>
                    <a:pt x="367" y="814"/>
                  </a:lnTo>
                  <a:lnTo>
                    <a:pt x="204" y="936"/>
                  </a:lnTo>
                  <a:lnTo>
                    <a:pt x="82" y="1098"/>
                  </a:lnTo>
                  <a:lnTo>
                    <a:pt x="41" y="1261"/>
                  </a:lnTo>
                  <a:lnTo>
                    <a:pt x="1" y="1464"/>
                  </a:lnTo>
                  <a:lnTo>
                    <a:pt x="82" y="1668"/>
                  </a:lnTo>
                  <a:lnTo>
                    <a:pt x="163" y="1830"/>
                  </a:lnTo>
                  <a:lnTo>
                    <a:pt x="326" y="1912"/>
                  </a:lnTo>
                  <a:lnTo>
                    <a:pt x="529" y="1993"/>
                  </a:lnTo>
                  <a:lnTo>
                    <a:pt x="773" y="1993"/>
                  </a:lnTo>
                  <a:lnTo>
                    <a:pt x="1018" y="1912"/>
                  </a:lnTo>
                  <a:lnTo>
                    <a:pt x="1506" y="1790"/>
                  </a:lnTo>
                  <a:lnTo>
                    <a:pt x="1587" y="1749"/>
                  </a:lnTo>
                  <a:lnTo>
                    <a:pt x="1628" y="1668"/>
                  </a:lnTo>
                  <a:lnTo>
                    <a:pt x="1628" y="1586"/>
                  </a:lnTo>
                  <a:lnTo>
                    <a:pt x="1628" y="1546"/>
                  </a:lnTo>
                  <a:lnTo>
                    <a:pt x="1587" y="1464"/>
                  </a:lnTo>
                  <a:lnTo>
                    <a:pt x="1546" y="1424"/>
                  </a:lnTo>
                  <a:lnTo>
                    <a:pt x="1465" y="1383"/>
                  </a:lnTo>
                  <a:lnTo>
                    <a:pt x="1384" y="1383"/>
                  </a:lnTo>
                  <a:lnTo>
                    <a:pt x="936" y="1546"/>
                  </a:lnTo>
                  <a:lnTo>
                    <a:pt x="733" y="1586"/>
                  </a:lnTo>
                  <a:lnTo>
                    <a:pt x="570" y="1586"/>
                  </a:lnTo>
                  <a:lnTo>
                    <a:pt x="448" y="1546"/>
                  </a:lnTo>
                  <a:lnTo>
                    <a:pt x="407" y="1464"/>
                  </a:lnTo>
                  <a:lnTo>
                    <a:pt x="407" y="1383"/>
                  </a:lnTo>
                  <a:lnTo>
                    <a:pt x="448" y="1302"/>
                  </a:lnTo>
                  <a:lnTo>
                    <a:pt x="529" y="1180"/>
                  </a:lnTo>
                  <a:lnTo>
                    <a:pt x="651" y="1098"/>
                  </a:lnTo>
                  <a:lnTo>
                    <a:pt x="814" y="1017"/>
                  </a:lnTo>
                  <a:lnTo>
                    <a:pt x="1221" y="814"/>
                  </a:lnTo>
                  <a:lnTo>
                    <a:pt x="2116" y="366"/>
                  </a:lnTo>
                  <a:lnTo>
                    <a:pt x="2197" y="325"/>
                  </a:lnTo>
                  <a:lnTo>
                    <a:pt x="2238" y="244"/>
                  </a:lnTo>
                  <a:lnTo>
                    <a:pt x="2238" y="163"/>
                  </a:lnTo>
                  <a:lnTo>
                    <a:pt x="2197" y="81"/>
                  </a:lnTo>
                  <a:lnTo>
                    <a:pt x="2156" y="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4" name="Google Shape;1168;p35"/>
            <p:cNvSpPr/>
            <p:nvPr/>
          </p:nvSpPr>
          <p:spPr>
            <a:xfrm>
              <a:off x="8069760" y="2748240"/>
              <a:ext cx="22320" cy="22320"/>
            </a:xfrm>
            <a:custGeom>
              <a:avLst/>
              <a:gdLst/>
              <a:ahLst/>
              <a:cxnLst/>
              <a:rect l="l" t="t" r="r" b="b"/>
              <a:pathLst>
                <a:path w="530" h="530">
                  <a:moveTo>
                    <a:pt x="244" y="1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8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9" y="367"/>
                  </a:lnTo>
                  <a:lnTo>
                    <a:pt x="529" y="285"/>
                  </a:lnTo>
                  <a:lnTo>
                    <a:pt x="489" y="163"/>
                  </a:lnTo>
                  <a:lnTo>
                    <a:pt x="448" y="82"/>
                  </a:lnTo>
                  <a:lnTo>
                    <a:pt x="366" y="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5" name="Google Shape;1169;p35"/>
            <p:cNvSpPr/>
            <p:nvPr/>
          </p:nvSpPr>
          <p:spPr>
            <a:xfrm>
              <a:off x="7979040" y="2673360"/>
              <a:ext cx="20520" cy="22320"/>
            </a:xfrm>
            <a:custGeom>
              <a:avLst/>
              <a:gdLst/>
              <a:ahLst/>
              <a:cxnLst/>
              <a:rect l="l" t="t" r="r" b="b"/>
              <a:pathLst>
                <a:path w="489" h="530">
                  <a:moveTo>
                    <a:pt x="122" y="1"/>
                  </a:move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67"/>
                  </a:lnTo>
                  <a:lnTo>
                    <a:pt x="41" y="448"/>
                  </a:lnTo>
                  <a:lnTo>
                    <a:pt x="122" y="489"/>
                  </a:lnTo>
                  <a:lnTo>
                    <a:pt x="244" y="529"/>
                  </a:lnTo>
                  <a:lnTo>
                    <a:pt x="366" y="489"/>
                  </a:lnTo>
                  <a:lnTo>
                    <a:pt x="448" y="448"/>
                  </a:lnTo>
                  <a:lnTo>
                    <a:pt x="488" y="367"/>
                  </a:lnTo>
                  <a:lnTo>
                    <a:pt x="488" y="245"/>
                  </a:lnTo>
                  <a:lnTo>
                    <a:pt x="488" y="163"/>
                  </a:lnTo>
                  <a:lnTo>
                    <a:pt x="448" y="8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6" name="Google Shape;1170;p35"/>
            <p:cNvSpPr/>
            <p:nvPr/>
          </p:nvSpPr>
          <p:spPr>
            <a:xfrm>
              <a:off x="7918200" y="2810880"/>
              <a:ext cx="70920" cy="48240"/>
            </a:xfrm>
            <a:custGeom>
              <a:avLst/>
              <a:gdLst/>
              <a:ahLst/>
              <a:cxnLst/>
              <a:rect l="l" t="t" r="r" b="b"/>
              <a:pathLst>
                <a:path w="1669" h="1140">
                  <a:moveTo>
                    <a:pt x="163" y="1"/>
                  </a:moveTo>
                  <a:lnTo>
                    <a:pt x="82" y="42"/>
                  </a:lnTo>
                  <a:lnTo>
                    <a:pt x="4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163" y="489"/>
                  </a:lnTo>
                  <a:lnTo>
                    <a:pt x="326" y="652"/>
                  </a:lnTo>
                  <a:lnTo>
                    <a:pt x="489" y="774"/>
                  </a:lnTo>
                  <a:lnTo>
                    <a:pt x="651" y="896"/>
                  </a:lnTo>
                  <a:lnTo>
                    <a:pt x="855" y="977"/>
                  </a:lnTo>
                  <a:lnTo>
                    <a:pt x="1058" y="1059"/>
                  </a:lnTo>
                  <a:lnTo>
                    <a:pt x="1262" y="1099"/>
                  </a:lnTo>
                  <a:lnTo>
                    <a:pt x="1465" y="1140"/>
                  </a:lnTo>
                  <a:lnTo>
                    <a:pt x="1546" y="1099"/>
                  </a:lnTo>
                  <a:lnTo>
                    <a:pt x="1587" y="1059"/>
                  </a:lnTo>
                  <a:lnTo>
                    <a:pt x="1668" y="1018"/>
                  </a:lnTo>
                  <a:lnTo>
                    <a:pt x="1668" y="937"/>
                  </a:lnTo>
                  <a:lnTo>
                    <a:pt x="1668" y="855"/>
                  </a:lnTo>
                  <a:lnTo>
                    <a:pt x="1587" y="774"/>
                  </a:lnTo>
                  <a:lnTo>
                    <a:pt x="1546" y="733"/>
                  </a:lnTo>
                  <a:lnTo>
                    <a:pt x="1384" y="733"/>
                  </a:lnTo>
                  <a:lnTo>
                    <a:pt x="1343" y="692"/>
                  </a:lnTo>
                  <a:lnTo>
                    <a:pt x="1140" y="652"/>
                  </a:lnTo>
                  <a:lnTo>
                    <a:pt x="1058" y="652"/>
                  </a:lnTo>
                  <a:lnTo>
                    <a:pt x="1017" y="611"/>
                  </a:lnTo>
                  <a:lnTo>
                    <a:pt x="977" y="611"/>
                  </a:lnTo>
                  <a:lnTo>
                    <a:pt x="936" y="570"/>
                  </a:lnTo>
                  <a:lnTo>
                    <a:pt x="855" y="530"/>
                  </a:lnTo>
                  <a:lnTo>
                    <a:pt x="692" y="448"/>
                  </a:lnTo>
                  <a:lnTo>
                    <a:pt x="692" y="408"/>
                  </a:lnTo>
                  <a:lnTo>
                    <a:pt x="651" y="408"/>
                  </a:lnTo>
                  <a:lnTo>
                    <a:pt x="611" y="367"/>
                  </a:lnTo>
                  <a:lnTo>
                    <a:pt x="448" y="245"/>
                  </a:lnTo>
                  <a:lnTo>
                    <a:pt x="448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7" name="Google Shape;1171;p35"/>
            <p:cNvSpPr/>
            <p:nvPr/>
          </p:nvSpPr>
          <p:spPr>
            <a:xfrm>
              <a:off x="8022600" y="2502720"/>
              <a:ext cx="283320" cy="403560"/>
            </a:xfrm>
            <a:custGeom>
              <a:avLst/>
              <a:gdLst/>
              <a:ahLst/>
              <a:cxnLst/>
              <a:rect l="l" t="t" r="r" b="b"/>
              <a:pathLst>
                <a:path w="6631" h="9438">
                  <a:moveTo>
                    <a:pt x="1261" y="0"/>
                  </a:moveTo>
                  <a:lnTo>
                    <a:pt x="936" y="41"/>
                  </a:lnTo>
                  <a:lnTo>
                    <a:pt x="651" y="163"/>
                  </a:lnTo>
                  <a:lnTo>
                    <a:pt x="366" y="326"/>
                  </a:lnTo>
                  <a:lnTo>
                    <a:pt x="244" y="407"/>
                  </a:lnTo>
                  <a:lnTo>
                    <a:pt x="163" y="529"/>
                  </a:lnTo>
                  <a:lnTo>
                    <a:pt x="82" y="651"/>
                  </a:lnTo>
                  <a:lnTo>
                    <a:pt x="41" y="814"/>
                  </a:lnTo>
                  <a:lnTo>
                    <a:pt x="0" y="1099"/>
                  </a:lnTo>
                  <a:lnTo>
                    <a:pt x="41" y="1424"/>
                  </a:lnTo>
                  <a:lnTo>
                    <a:pt x="41" y="1465"/>
                  </a:lnTo>
                  <a:lnTo>
                    <a:pt x="82" y="1505"/>
                  </a:lnTo>
                  <a:lnTo>
                    <a:pt x="244" y="1749"/>
                  </a:lnTo>
                  <a:lnTo>
                    <a:pt x="448" y="1993"/>
                  </a:lnTo>
                  <a:lnTo>
                    <a:pt x="692" y="2115"/>
                  </a:lnTo>
                  <a:lnTo>
                    <a:pt x="976" y="2197"/>
                  </a:lnTo>
                  <a:lnTo>
                    <a:pt x="895" y="2563"/>
                  </a:lnTo>
                  <a:lnTo>
                    <a:pt x="895" y="2929"/>
                  </a:lnTo>
                  <a:lnTo>
                    <a:pt x="1017" y="3295"/>
                  </a:lnTo>
                  <a:lnTo>
                    <a:pt x="1098" y="3458"/>
                  </a:lnTo>
                  <a:lnTo>
                    <a:pt x="1220" y="3620"/>
                  </a:lnTo>
                  <a:lnTo>
                    <a:pt x="1464" y="3905"/>
                  </a:lnTo>
                  <a:lnTo>
                    <a:pt x="1790" y="4109"/>
                  </a:lnTo>
                  <a:lnTo>
                    <a:pt x="2115" y="4231"/>
                  </a:lnTo>
                  <a:lnTo>
                    <a:pt x="2481" y="4271"/>
                  </a:lnTo>
                  <a:lnTo>
                    <a:pt x="2481" y="4678"/>
                  </a:lnTo>
                  <a:lnTo>
                    <a:pt x="2563" y="5044"/>
                  </a:lnTo>
                  <a:lnTo>
                    <a:pt x="2685" y="5410"/>
                  </a:lnTo>
                  <a:lnTo>
                    <a:pt x="2929" y="5736"/>
                  </a:lnTo>
                  <a:lnTo>
                    <a:pt x="3214" y="6020"/>
                  </a:lnTo>
                  <a:lnTo>
                    <a:pt x="3539" y="6224"/>
                  </a:lnTo>
                  <a:lnTo>
                    <a:pt x="3905" y="6386"/>
                  </a:lnTo>
                  <a:lnTo>
                    <a:pt x="4312" y="6427"/>
                  </a:lnTo>
                  <a:lnTo>
                    <a:pt x="4108" y="7078"/>
                  </a:lnTo>
                  <a:lnTo>
                    <a:pt x="3986" y="7769"/>
                  </a:lnTo>
                  <a:lnTo>
                    <a:pt x="3905" y="8461"/>
                  </a:lnTo>
                  <a:lnTo>
                    <a:pt x="3946" y="9152"/>
                  </a:lnTo>
                  <a:lnTo>
                    <a:pt x="3986" y="9274"/>
                  </a:lnTo>
                  <a:lnTo>
                    <a:pt x="4068" y="9356"/>
                  </a:lnTo>
                  <a:lnTo>
                    <a:pt x="4475" y="9437"/>
                  </a:lnTo>
                  <a:lnTo>
                    <a:pt x="4841" y="9437"/>
                  </a:lnTo>
                  <a:lnTo>
                    <a:pt x="5207" y="9315"/>
                  </a:lnTo>
                  <a:lnTo>
                    <a:pt x="5532" y="9152"/>
                  </a:lnTo>
                  <a:lnTo>
                    <a:pt x="5817" y="8949"/>
                  </a:lnTo>
                  <a:lnTo>
                    <a:pt x="6102" y="8705"/>
                  </a:lnTo>
                  <a:lnTo>
                    <a:pt x="6305" y="8380"/>
                  </a:lnTo>
                  <a:lnTo>
                    <a:pt x="6468" y="8054"/>
                  </a:lnTo>
                  <a:lnTo>
                    <a:pt x="6590" y="7607"/>
                  </a:lnTo>
                  <a:lnTo>
                    <a:pt x="6630" y="7200"/>
                  </a:lnTo>
                  <a:lnTo>
                    <a:pt x="6630" y="6753"/>
                  </a:lnTo>
                  <a:lnTo>
                    <a:pt x="6590" y="6346"/>
                  </a:lnTo>
                  <a:lnTo>
                    <a:pt x="6468" y="5898"/>
                  </a:lnTo>
                  <a:lnTo>
                    <a:pt x="6305" y="5492"/>
                  </a:lnTo>
                  <a:lnTo>
                    <a:pt x="6142" y="5125"/>
                  </a:lnTo>
                  <a:lnTo>
                    <a:pt x="5939" y="4719"/>
                  </a:lnTo>
                  <a:lnTo>
                    <a:pt x="5451" y="3905"/>
                  </a:lnTo>
                  <a:lnTo>
                    <a:pt x="4922" y="3132"/>
                  </a:lnTo>
                  <a:lnTo>
                    <a:pt x="4352" y="2360"/>
                  </a:lnTo>
                  <a:lnTo>
                    <a:pt x="3742" y="1627"/>
                  </a:lnTo>
                  <a:lnTo>
                    <a:pt x="3295" y="1058"/>
                  </a:lnTo>
                  <a:lnTo>
                    <a:pt x="3051" y="773"/>
                  </a:lnTo>
                  <a:lnTo>
                    <a:pt x="2807" y="529"/>
                  </a:lnTo>
                  <a:lnTo>
                    <a:pt x="2563" y="326"/>
                  </a:lnTo>
                  <a:lnTo>
                    <a:pt x="2278" y="163"/>
                  </a:lnTo>
                  <a:lnTo>
                    <a:pt x="1912" y="41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8" name="Google Shape;1172;p35"/>
            <p:cNvSpPr/>
            <p:nvPr/>
          </p:nvSpPr>
          <p:spPr>
            <a:xfrm>
              <a:off x="7302240" y="2410560"/>
              <a:ext cx="349560" cy="748080"/>
            </a:xfrm>
            <a:custGeom>
              <a:avLst/>
              <a:gdLst/>
              <a:ahLst/>
              <a:cxnLst/>
              <a:rect l="l" t="t" r="r" b="b"/>
              <a:pathLst>
                <a:path w="8177" h="17492">
                  <a:moveTo>
                    <a:pt x="2685" y="0"/>
                  </a:moveTo>
                  <a:lnTo>
                    <a:pt x="2481" y="41"/>
                  </a:lnTo>
                  <a:lnTo>
                    <a:pt x="2359" y="163"/>
                  </a:lnTo>
                  <a:lnTo>
                    <a:pt x="2237" y="326"/>
                  </a:lnTo>
                  <a:lnTo>
                    <a:pt x="2156" y="489"/>
                  </a:lnTo>
                  <a:lnTo>
                    <a:pt x="2156" y="651"/>
                  </a:lnTo>
                  <a:lnTo>
                    <a:pt x="2115" y="855"/>
                  </a:lnTo>
                  <a:lnTo>
                    <a:pt x="2156" y="1221"/>
                  </a:lnTo>
                  <a:lnTo>
                    <a:pt x="2115" y="1587"/>
                  </a:lnTo>
                  <a:lnTo>
                    <a:pt x="2075" y="1465"/>
                  </a:lnTo>
                  <a:lnTo>
                    <a:pt x="2075" y="1302"/>
                  </a:lnTo>
                  <a:lnTo>
                    <a:pt x="2075" y="1017"/>
                  </a:lnTo>
                  <a:lnTo>
                    <a:pt x="2075" y="733"/>
                  </a:lnTo>
                  <a:lnTo>
                    <a:pt x="2034" y="611"/>
                  </a:lnTo>
                  <a:lnTo>
                    <a:pt x="1953" y="489"/>
                  </a:lnTo>
                  <a:lnTo>
                    <a:pt x="1831" y="407"/>
                  </a:lnTo>
                  <a:lnTo>
                    <a:pt x="1709" y="367"/>
                  </a:lnTo>
                  <a:lnTo>
                    <a:pt x="1587" y="367"/>
                  </a:lnTo>
                  <a:lnTo>
                    <a:pt x="1465" y="407"/>
                  </a:lnTo>
                  <a:lnTo>
                    <a:pt x="1343" y="448"/>
                  </a:lnTo>
                  <a:lnTo>
                    <a:pt x="1261" y="529"/>
                  </a:lnTo>
                  <a:lnTo>
                    <a:pt x="1139" y="651"/>
                  </a:lnTo>
                  <a:lnTo>
                    <a:pt x="1098" y="773"/>
                  </a:lnTo>
                  <a:lnTo>
                    <a:pt x="1017" y="1017"/>
                  </a:lnTo>
                  <a:lnTo>
                    <a:pt x="1017" y="1261"/>
                  </a:lnTo>
                  <a:lnTo>
                    <a:pt x="936" y="1139"/>
                  </a:lnTo>
                  <a:lnTo>
                    <a:pt x="854" y="1058"/>
                  </a:lnTo>
                  <a:lnTo>
                    <a:pt x="732" y="977"/>
                  </a:lnTo>
                  <a:lnTo>
                    <a:pt x="570" y="977"/>
                  </a:lnTo>
                  <a:lnTo>
                    <a:pt x="488" y="1017"/>
                  </a:lnTo>
                  <a:lnTo>
                    <a:pt x="407" y="1058"/>
                  </a:lnTo>
                  <a:lnTo>
                    <a:pt x="244" y="1221"/>
                  </a:lnTo>
                  <a:lnTo>
                    <a:pt x="163" y="1465"/>
                  </a:lnTo>
                  <a:lnTo>
                    <a:pt x="122" y="1668"/>
                  </a:lnTo>
                  <a:lnTo>
                    <a:pt x="82" y="2441"/>
                  </a:lnTo>
                  <a:lnTo>
                    <a:pt x="41" y="3255"/>
                  </a:lnTo>
                  <a:lnTo>
                    <a:pt x="0" y="4800"/>
                  </a:lnTo>
                  <a:lnTo>
                    <a:pt x="41" y="6346"/>
                  </a:lnTo>
                  <a:lnTo>
                    <a:pt x="122" y="7892"/>
                  </a:lnTo>
                  <a:lnTo>
                    <a:pt x="163" y="8583"/>
                  </a:lnTo>
                  <a:lnTo>
                    <a:pt x="244" y="9275"/>
                  </a:lnTo>
                  <a:lnTo>
                    <a:pt x="448" y="10658"/>
                  </a:lnTo>
                  <a:lnTo>
                    <a:pt x="651" y="12041"/>
                  </a:lnTo>
                  <a:lnTo>
                    <a:pt x="732" y="12732"/>
                  </a:lnTo>
                  <a:lnTo>
                    <a:pt x="895" y="13383"/>
                  </a:lnTo>
                  <a:lnTo>
                    <a:pt x="1098" y="13993"/>
                  </a:lnTo>
                  <a:lnTo>
                    <a:pt x="1343" y="14603"/>
                  </a:lnTo>
                  <a:lnTo>
                    <a:pt x="1709" y="15132"/>
                  </a:lnTo>
                  <a:lnTo>
                    <a:pt x="1912" y="15376"/>
                  </a:lnTo>
                  <a:lnTo>
                    <a:pt x="2115" y="15620"/>
                  </a:lnTo>
                  <a:lnTo>
                    <a:pt x="2400" y="15905"/>
                  </a:lnTo>
                  <a:lnTo>
                    <a:pt x="2766" y="16108"/>
                  </a:lnTo>
                  <a:lnTo>
                    <a:pt x="3132" y="16352"/>
                  </a:lnTo>
                  <a:lnTo>
                    <a:pt x="3498" y="16515"/>
                  </a:lnTo>
                  <a:lnTo>
                    <a:pt x="3864" y="16718"/>
                  </a:lnTo>
                  <a:lnTo>
                    <a:pt x="4271" y="16840"/>
                  </a:lnTo>
                  <a:lnTo>
                    <a:pt x="5044" y="17044"/>
                  </a:lnTo>
                  <a:lnTo>
                    <a:pt x="6061" y="17288"/>
                  </a:lnTo>
                  <a:lnTo>
                    <a:pt x="6671" y="17450"/>
                  </a:lnTo>
                  <a:lnTo>
                    <a:pt x="6915" y="17491"/>
                  </a:lnTo>
                  <a:lnTo>
                    <a:pt x="7607" y="15417"/>
                  </a:lnTo>
                  <a:lnTo>
                    <a:pt x="8176" y="13342"/>
                  </a:lnTo>
                  <a:lnTo>
                    <a:pt x="7485" y="12976"/>
                  </a:lnTo>
                  <a:lnTo>
                    <a:pt x="6793" y="12610"/>
                  </a:lnTo>
                  <a:lnTo>
                    <a:pt x="6508" y="12407"/>
                  </a:lnTo>
                  <a:lnTo>
                    <a:pt x="6183" y="12163"/>
                  </a:lnTo>
                  <a:lnTo>
                    <a:pt x="5898" y="11878"/>
                  </a:lnTo>
                  <a:lnTo>
                    <a:pt x="5654" y="11552"/>
                  </a:lnTo>
                  <a:lnTo>
                    <a:pt x="5288" y="10942"/>
                  </a:lnTo>
                  <a:lnTo>
                    <a:pt x="5003" y="10292"/>
                  </a:lnTo>
                  <a:lnTo>
                    <a:pt x="4800" y="9641"/>
                  </a:lnTo>
                  <a:lnTo>
                    <a:pt x="4637" y="8949"/>
                  </a:lnTo>
                  <a:lnTo>
                    <a:pt x="4434" y="7932"/>
                  </a:lnTo>
                  <a:lnTo>
                    <a:pt x="4312" y="6875"/>
                  </a:lnTo>
                  <a:lnTo>
                    <a:pt x="4271" y="5858"/>
                  </a:lnTo>
                  <a:lnTo>
                    <a:pt x="4231" y="4800"/>
                  </a:lnTo>
                  <a:lnTo>
                    <a:pt x="4190" y="2726"/>
                  </a:lnTo>
                  <a:lnTo>
                    <a:pt x="4149" y="1668"/>
                  </a:lnTo>
                  <a:lnTo>
                    <a:pt x="4068" y="611"/>
                  </a:lnTo>
                  <a:lnTo>
                    <a:pt x="4027" y="489"/>
                  </a:lnTo>
                  <a:lnTo>
                    <a:pt x="3986" y="367"/>
                  </a:lnTo>
                  <a:lnTo>
                    <a:pt x="3905" y="285"/>
                  </a:lnTo>
                  <a:lnTo>
                    <a:pt x="3824" y="204"/>
                  </a:lnTo>
                  <a:lnTo>
                    <a:pt x="3702" y="245"/>
                  </a:lnTo>
                  <a:lnTo>
                    <a:pt x="3580" y="326"/>
                  </a:lnTo>
                  <a:lnTo>
                    <a:pt x="3498" y="448"/>
                  </a:lnTo>
                  <a:lnTo>
                    <a:pt x="3458" y="570"/>
                  </a:lnTo>
                  <a:lnTo>
                    <a:pt x="3336" y="936"/>
                  </a:lnTo>
                  <a:lnTo>
                    <a:pt x="3254" y="1343"/>
                  </a:lnTo>
                  <a:lnTo>
                    <a:pt x="3254" y="1709"/>
                  </a:lnTo>
                  <a:lnTo>
                    <a:pt x="3254" y="2116"/>
                  </a:lnTo>
                  <a:lnTo>
                    <a:pt x="3173" y="611"/>
                  </a:lnTo>
                  <a:lnTo>
                    <a:pt x="3132" y="326"/>
                  </a:lnTo>
                  <a:lnTo>
                    <a:pt x="3092" y="204"/>
                  </a:lnTo>
                  <a:lnTo>
                    <a:pt x="3010" y="82"/>
                  </a:lnTo>
                  <a:lnTo>
                    <a:pt x="2848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9" name="Google Shape;1173;p35"/>
            <p:cNvSpPr/>
            <p:nvPr/>
          </p:nvSpPr>
          <p:spPr>
            <a:xfrm>
              <a:off x="7293240" y="2401920"/>
              <a:ext cx="366840" cy="765360"/>
            </a:xfrm>
            <a:custGeom>
              <a:avLst/>
              <a:gdLst/>
              <a:ahLst/>
              <a:cxnLst/>
              <a:rect l="l" t="t" r="r" b="b"/>
              <a:pathLst>
                <a:path w="8584" h="17898">
                  <a:moveTo>
                    <a:pt x="2970" y="366"/>
                  </a:moveTo>
                  <a:lnTo>
                    <a:pt x="3052" y="448"/>
                  </a:lnTo>
                  <a:lnTo>
                    <a:pt x="3133" y="488"/>
                  </a:lnTo>
                  <a:lnTo>
                    <a:pt x="3174" y="610"/>
                  </a:lnTo>
                  <a:lnTo>
                    <a:pt x="3174" y="814"/>
                  </a:lnTo>
                  <a:lnTo>
                    <a:pt x="3174" y="1261"/>
                  </a:lnTo>
                  <a:lnTo>
                    <a:pt x="3255" y="2319"/>
                  </a:lnTo>
                  <a:lnTo>
                    <a:pt x="3255" y="2400"/>
                  </a:lnTo>
                  <a:lnTo>
                    <a:pt x="3336" y="2481"/>
                  </a:lnTo>
                  <a:lnTo>
                    <a:pt x="3377" y="2481"/>
                  </a:lnTo>
                  <a:lnTo>
                    <a:pt x="3458" y="2522"/>
                  </a:lnTo>
                  <a:lnTo>
                    <a:pt x="3540" y="2481"/>
                  </a:lnTo>
                  <a:lnTo>
                    <a:pt x="3580" y="2481"/>
                  </a:lnTo>
                  <a:lnTo>
                    <a:pt x="3621" y="2400"/>
                  </a:lnTo>
                  <a:lnTo>
                    <a:pt x="3662" y="2319"/>
                  </a:lnTo>
                  <a:lnTo>
                    <a:pt x="3632" y="1759"/>
                  </a:lnTo>
                  <a:lnTo>
                    <a:pt x="3662" y="1464"/>
                  </a:lnTo>
                  <a:lnTo>
                    <a:pt x="3743" y="1098"/>
                  </a:lnTo>
                  <a:lnTo>
                    <a:pt x="3824" y="854"/>
                  </a:lnTo>
                  <a:lnTo>
                    <a:pt x="3865" y="732"/>
                  </a:lnTo>
                  <a:lnTo>
                    <a:pt x="3906" y="651"/>
                  </a:lnTo>
                  <a:lnTo>
                    <a:pt x="3987" y="651"/>
                  </a:lnTo>
                  <a:lnTo>
                    <a:pt x="4028" y="692"/>
                  </a:lnTo>
                  <a:lnTo>
                    <a:pt x="4068" y="854"/>
                  </a:lnTo>
                  <a:lnTo>
                    <a:pt x="4109" y="1220"/>
                  </a:lnTo>
                  <a:lnTo>
                    <a:pt x="4150" y="2115"/>
                  </a:lnTo>
                  <a:lnTo>
                    <a:pt x="4231" y="3864"/>
                  </a:lnTo>
                  <a:lnTo>
                    <a:pt x="4272" y="5613"/>
                  </a:lnTo>
                  <a:lnTo>
                    <a:pt x="4272" y="6508"/>
                  </a:lnTo>
                  <a:lnTo>
                    <a:pt x="4353" y="7362"/>
                  </a:lnTo>
                  <a:lnTo>
                    <a:pt x="4475" y="8217"/>
                  </a:lnTo>
                  <a:lnTo>
                    <a:pt x="4597" y="9071"/>
                  </a:lnTo>
                  <a:lnTo>
                    <a:pt x="4801" y="9844"/>
                  </a:lnTo>
                  <a:lnTo>
                    <a:pt x="5045" y="10617"/>
                  </a:lnTo>
                  <a:lnTo>
                    <a:pt x="5207" y="10983"/>
                  </a:lnTo>
                  <a:lnTo>
                    <a:pt x="5370" y="11308"/>
                  </a:lnTo>
                  <a:lnTo>
                    <a:pt x="5573" y="11674"/>
                  </a:lnTo>
                  <a:lnTo>
                    <a:pt x="5777" y="12000"/>
                  </a:lnTo>
                  <a:lnTo>
                    <a:pt x="6062" y="12284"/>
                  </a:lnTo>
                  <a:lnTo>
                    <a:pt x="6306" y="12569"/>
                  </a:lnTo>
                  <a:lnTo>
                    <a:pt x="6631" y="12772"/>
                  </a:lnTo>
                  <a:lnTo>
                    <a:pt x="6956" y="13016"/>
                  </a:lnTo>
                  <a:lnTo>
                    <a:pt x="7607" y="13383"/>
                  </a:lnTo>
                  <a:lnTo>
                    <a:pt x="8175" y="13650"/>
                  </a:lnTo>
                  <a:lnTo>
                    <a:pt x="8175" y="13650"/>
                  </a:lnTo>
                  <a:lnTo>
                    <a:pt x="7607" y="15579"/>
                  </a:lnTo>
                  <a:lnTo>
                    <a:pt x="7009" y="17485"/>
                  </a:lnTo>
                  <a:lnTo>
                    <a:pt x="7009" y="17485"/>
                  </a:lnTo>
                  <a:lnTo>
                    <a:pt x="6834" y="17450"/>
                  </a:lnTo>
                  <a:lnTo>
                    <a:pt x="6265" y="17328"/>
                  </a:lnTo>
                  <a:lnTo>
                    <a:pt x="5370" y="17084"/>
                  </a:lnTo>
                  <a:lnTo>
                    <a:pt x="4516" y="16840"/>
                  </a:lnTo>
                  <a:lnTo>
                    <a:pt x="4068" y="16677"/>
                  </a:lnTo>
                  <a:lnTo>
                    <a:pt x="3662" y="16515"/>
                  </a:lnTo>
                  <a:lnTo>
                    <a:pt x="3255" y="16311"/>
                  </a:lnTo>
                  <a:lnTo>
                    <a:pt x="2889" y="16067"/>
                  </a:lnTo>
                  <a:lnTo>
                    <a:pt x="2563" y="15782"/>
                  </a:lnTo>
                  <a:lnTo>
                    <a:pt x="2238" y="15457"/>
                  </a:lnTo>
                  <a:lnTo>
                    <a:pt x="1913" y="15050"/>
                  </a:lnTo>
                  <a:lnTo>
                    <a:pt x="1669" y="14603"/>
                  </a:lnTo>
                  <a:lnTo>
                    <a:pt x="1465" y="14115"/>
                  </a:lnTo>
                  <a:lnTo>
                    <a:pt x="1302" y="13627"/>
                  </a:lnTo>
                  <a:lnTo>
                    <a:pt x="1180" y="13138"/>
                  </a:lnTo>
                  <a:lnTo>
                    <a:pt x="1099" y="12610"/>
                  </a:lnTo>
                  <a:lnTo>
                    <a:pt x="977" y="11593"/>
                  </a:lnTo>
                  <a:lnTo>
                    <a:pt x="774" y="10454"/>
                  </a:lnTo>
                  <a:lnTo>
                    <a:pt x="611" y="9356"/>
                  </a:lnTo>
                  <a:lnTo>
                    <a:pt x="530" y="8217"/>
                  </a:lnTo>
                  <a:lnTo>
                    <a:pt x="448" y="7078"/>
                  </a:lnTo>
                  <a:lnTo>
                    <a:pt x="408" y="5776"/>
                  </a:lnTo>
                  <a:lnTo>
                    <a:pt x="408" y="4474"/>
                  </a:lnTo>
                  <a:lnTo>
                    <a:pt x="448" y="3173"/>
                  </a:lnTo>
                  <a:lnTo>
                    <a:pt x="524" y="1958"/>
                  </a:lnTo>
                  <a:lnTo>
                    <a:pt x="530" y="1953"/>
                  </a:lnTo>
                  <a:lnTo>
                    <a:pt x="530" y="1871"/>
                  </a:lnTo>
                  <a:lnTo>
                    <a:pt x="611" y="1586"/>
                  </a:lnTo>
                  <a:lnTo>
                    <a:pt x="652" y="1464"/>
                  </a:lnTo>
                  <a:lnTo>
                    <a:pt x="733" y="1424"/>
                  </a:lnTo>
                  <a:lnTo>
                    <a:pt x="774" y="1383"/>
                  </a:lnTo>
                  <a:lnTo>
                    <a:pt x="896" y="1383"/>
                  </a:lnTo>
                  <a:lnTo>
                    <a:pt x="977" y="1424"/>
                  </a:lnTo>
                  <a:lnTo>
                    <a:pt x="1018" y="1505"/>
                  </a:lnTo>
                  <a:lnTo>
                    <a:pt x="1058" y="1586"/>
                  </a:lnTo>
                  <a:lnTo>
                    <a:pt x="1099" y="1830"/>
                  </a:lnTo>
                  <a:lnTo>
                    <a:pt x="1099" y="1993"/>
                  </a:lnTo>
                  <a:lnTo>
                    <a:pt x="1127" y="1990"/>
                  </a:lnTo>
                  <a:lnTo>
                    <a:pt x="1127" y="1990"/>
                  </a:lnTo>
                  <a:lnTo>
                    <a:pt x="1140" y="2075"/>
                  </a:lnTo>
                  <a:lnTo>
                    <a:pt x="1140" y="2115"/>
                  </a:lnTo>
                  <a:lnTo>
                    <a:pt x="1221" y="2156"/>
                  </a:lnTo>
                  <a:lnTo>
                    <a:pt x="1343" y="2197"/>
                  </a:lnTo>
                  <a:lnTo>
                    <a:pt x="1465" y="2156"/>
                  </a:lnTo>
                  <a:lnTo>
                    <a:pt x="1506" y="2075"/>
                  </a:lnTo>
                  <a:lnTo>
                    <a:pt x="1506" y="1993"/>
                  </a:lnTo>
                  <a:lnTo>
                    <a:pt x="1501" y="1953"/>
                  </a:lnTo>
                  <a:lnTo>
                    <a:pt x="1501" y="1953"/>
                  </a:lnTo>
                  <a:lnTo>
                    <a:pt x="1506" y="1953"/>
                  </a:lnTo>
                  <a:lnTo>
                    <a:pt x="1496" y="1912"/>
                  </a:lnTo>
                  <a:lnTo>
                    <a:pt x="1465" y="1668"/>
                  </a:lnTo>
                  <a:lnTo>
                    <a:pt x="1425" y="1464"/>
                  </a:lnTo>
                  <a:lnTo>
                    <a:pt x="1425" y="1424"/>
                  </a:lnTo>
                  <a:lnTo>
                    <a:pt x="1425" y="1220"/>
                  </a:lnTo>
                  <a:lnTo>
                    <a:pt x="1465" y="1058"/>
                  </a:lnTo>
                  <a:lnTo>
                    <a:pt x="1547" y="936"/>
                  </a:lnTo>
                  <a:lnTo>
                    <a:pt x="1669" y="814"/>
                  </a:lnTo>
                  <a:lnTo>
                    <a:pt x="1831" y="773"/>
                  </a:lnTo>
                  <a:lnTo>
                    <a:pt x="1913" y="773"/>
                  </a:lnTo>
                  <a:lnTo>
                    <a:pt x="1994" y="814"/>
                  </a:lnTo>
                  <a:lnTo>
                    <a:pt x="2075" y="936"/>
                  </a:lnTo>
                  <a:lnTo>
                    <a:pt x="2075" y="1058"/>
                  </a:lnTo>
                  <a:lnTo>
                    <a:pt x="2075" y="1220"/>
                  </a:lnTo>
                  <a:lnTo>
                    <a:pt x="2075" y="1546"/>
                  </a:lnTo>
                  <a:lnTo>
                    <a:pt x="2116" y="1830"/>
                  </a:lnTo>
                  <a:lnTo>
                    <a:pt x="2157" y="1912"/>
                  </a:lnTo>
                  <a:lnTo>
                    <a:pt x="2238" y="1953"/>
                  </a:lnTo>
                  <a:lnTo>
                    <a:pt x="2360" y="1993"/>
                  </a:lnTo>
                  <a:lnTo>
                    <a:pt x="2441" y="1912"/>
                  </a:lnTo>
                  <a:lnTo>
                    <a:pt x="2523" y="1871"/>
                  </a:lnTo>
                  <a:lnTo>
                    <a:pt x="2523" y="1790"/>
                  </a:lnTo>
                  <a:lnTo>
                    <a:pt x="2523" y="1546"/>
                  </a:lnTo>
                  <a:lnTo>
                    <a:pt x="2523" y="1342"/>
                  </a:lnTo>
                  <a:lnTo>
                    <a:pt x="2523" y="1098"/>
                  </a:lnTo>
                  <a:lnTo>
                    <a:pt x="2563" y="854"/>
                  </a:lnTo>
                  <a:lnTo>
                    <a:pt x="2604" y="692"/>
                  </a:lnTo>
                  <a:lnTo>
                    <a:pt x="2726" y="488"/>
                  </a:lnTo>
                  <a:lnTo>
                    <a:pt x="2807" y="407"/>
                  </a:lnTo>
                  <a:lnTo>
                    <a:pt x="2889" y="366"/>
                  </a:lnTo>
                  <a:close/>
                  <a:moveTo>
                    <a:pt x="2807" y="0"/>
                  </a:moveTo>
                  <a:lnTo>
                    <a:pt x="2563" y="81"/>
                  </a:lnTo>
                  <a:lnTo>
                    <a:pt x="2401" y="244"/>
                  </a:lnTo>
                  <a:lnTo>
                    <a:pt x="2238" y="448"/>
                  </a:lnTo>
                  <a:lnTo>
                    <a:pt x="2225" y="499"/>
                  </a:lnTo>
                  <a:lnTo>
                    <a:pt x="2157" y="448"/>
                  </a:lnTo>
                  <a:lnTo>
                    <a:pt x="1953" y="407"/>
                  </a:lnTo>
                  <a:lnTo>
                    <a:pt x="1750" y="407"/>
                  </a:lnTo>
                  <a:lnTo>
                    <a:pt x="1465" y="488"/>
                  </a:lnTo>
                  <a:lnTo>
                    <a:pt x="1262" y="610"/>
                  </a:lnTo>
                  <a:lnTo>
                    <a:pt x="1140" y="814"/>
                  </a:lnTo>
                  <a:lnTo>
                    <a:pt x="1070" y="1023"/>
                  </a:lnTo>
                  <a:lnTo>
                    <a:pt x="1070" y="1023"/>
                  </a:lnTo>
                  <a:lnTo>
                    <a:pt x="977" y="976"/>
                  </a:lnTo>
                  <a:lnTo>
                    <a:pt x="774" y="976"/>
                  </a:lnTo>
                  <a:lnTo>
                    <a:pt x="611" y="1017"/>
                  </a:lnTo>
                  <a:lnTo>
                    <a:pt x="489" y="1098"/>
                  </a:lnTo>
                  <a:lnTo>
                    <a:pt x="408" y="1180"/>
                  </a:lnTo>
                  <a:lnTo>
                    <a:pt x="326" y="1302"/>
                  </a:lnTo>
                  <a:lnTo>
                    <a:pt x="204" y="1586"/>
                  </a:lnTo>
                  <a:lnTo>
                    <a:pt x="123" y="1871"/>
                  </a:lnTo>
                  <a:lnTo>
                    <a:pt x="42" y="3336"/>
                  </a:lnTo>
                  <a:lnTo>
                    <a:pt x="1" y="4800"/>
                  </a:lnTo>
                  <a:lnTo>
                    <a:pt x="42" y="6264"/>
                  </a:lnTo>
                  <a:lnTo>
                    <a:pt x="82" y="7729"/>
                  </a:lnTo>
                  <a:lnTo>
                    <a:pt x="204" y="9152"/>
                  </a:lnTo>
                  <a:lnTo>
                    <a:pt x="408" y="10535"/>
                  </a:lnTo>
                  <a:lnTo>
                    <a:pt x="570" y="11959"/>
                  </a:lnTo>
                  <a:lnTo>
                    <a:pt x="692" y="12650"/>
                  </a:lnTo>
                  <a:lnTo>
                    <a:pt x="814" y="13342"/>
                  </a:lnTo>
                  <a:lnTo>
                    <a:pt x="977" y="13911"/>
                  </a:lnTo>
                  <a:lnTo>
                    <a:pt x="1180" y="14481"/>
                  </a:lnTo>
                  <a:lnTo>
                    <a:pt x="1465" y="15010"/>
                  </a:lnTo>
                  <a:lnTo>
                    <a:pt x="1791" y="15498"/>
                  </a:lnTo>
                  <a:lnTo>
                    <a:pt x="2157" y="15945"/>
                  </a:lnTo>
                  <a:lnTo>
                    <a:pt x="2604" y="16311"/>
                  </a:lnTo>
                  <a:lnTo>
                    <a:pt x="3092" y="16637"/>
                  </a:lnTo>
                  <a:lnTo>
                    <a:pt x="3580" y="16921"/>
                  </a:lnTo>
                  <a:lnTo>
                    <a:pt x="4353" y="17206"/>
                  </a:lnTo>
                  <a:lnTo>
                    <a:pt x="5126" y="17450"/>
                  </a:lnTo>
                  <a:lnTo>
                    <a:pt x="5899" y="17653"/>
                  </a:lnTo>
                  <a:lnTo>
                    <a:pt x="6712" y="17816"/>
                  </a:lnTo>
                  <a:lnTo>
                    <a:pt x="6956" y="17898"/>
                  </a:lnTo>
                  <a:lnTo>
                    <a:pt x="7201" y="17898"/>
                  </a:lnTo>
                  <a:lnTo>
                    <a:pt x="7282" y="17816"/>
                  </a:lnTo>
                  <a:lnTo>
                    <a:pt x="7363" y="17735"/>
                  </a:lnTo>
                  <a:lnTo>
                    <a:pt x="7404" y="17491"/>
                  </a:lnTo>
                  <a:lnTo>
                    <a:pt x="7689" y="16718"/>
                  </a:lnTo>
                  <a:lnTo>
                    <a:pt x="8136" y="15172"/>
                  </a:lnTo>
                  <a:lnTo>
                    <a:pt x="8584" y="13586"/>
                  </a:lnTo>
                  <a:lnTo>
                    <a:pt x="8584" y="13464"/>
                  </a:lnTo>
                  <a:lnTo>
                    <a:pt x="8543" y="13423"/>
                  </a:lnTo>
                  <a:lnTo>
                    <a:pt x="8502" y="13383"/>
                  </a:lnTo>
                  <a:lnTo>
                    <a:pt x="7811" y="13016"/>
                  </a:lnTo>
                  <a:lnTo>
                    <a:pt x="7119" y="12650"/>
                  </a:lnTo>
                  <a:lnTo>
                    <a:pt x="6794" y="12447"/>
                  </a:lnTo>
                  <a:lnTo>
                    <a:pt x="6509" y="12162"/>
                  </a:lnTo>
                  <a:lnTo>
                    <a:pt x="6224" y="11918"/>
                  </a:lnTo>
                  <a:lnTo>
                    <a:pt x="5980" y="11593"/>
                  </a:lnTo>
                  <a:lnTo>
                    <a:pt x="5777" y="11227"/>
                  </a:lnTo>
                  <a:lnTo>
                    <a:pt x="5573" y="10820"/>
                  </a:lnTo>
                  <a:lnTo>
                    <a:pt x="5411" y="10413"/>
                  </a:lnTo>
                  <a:lnTo>
                    <a:pt x="5248" y="9966"/>
                  </a:lnTo>
                  <a:lnTo>
                    <a:pt x="5004" y="9112"/>
                  </a:lnTo>
                  <a:lnTo>
                    <a:pt x="4882" y="8257"/>
                  </a:lnTo>
                  <a:lnTo>
                    <a:pt x="4760" y="7281"/>
                  </a:lnTo>
                  <a:lnTo>
                    <a:pt x="4679" y="6305"/>
                  </a:lnTo>
                  <a:lnTo>
                    <a:pt x="4638" y="4393"/>
                  </a:lnTo>
                  <a:lnTo>
                    <a:pt x="4597" y="2522"/>
                  </a:lnTo>
                  <a:lnTo>
                    <a:pt x="4557" y="1627"/>
                  </a:lnTo>
                  <a:lnTo>
                    <a:pt x="4516" y="1180"/>
                  </a:lnTo>
                  <a:lnTo>
                    <a:pt x="4435" y="732"/>
                  </a:lnTo>
                  <a:lnTo>
                    <a:pt x="4394" y="570"/>
                  </a:lnTo>
                  <a:lnTo>
                    <a:pt x="4313" y="448"/>
                  </a:lnTo>
                  <a:lnTo>
                    <a:pt x="4231" y="325"/>
                  </a:lnTo>
                  <a:lnTo>
                    <a:pt x="4109" y="244"/>
                  </a:lnTo>
                  <a:lnTo>
                    <a:pt x="3865" y="244"/>
                  </a:lnTo>
                  <a:lnTo>
                    <a:pt x="3702" y="325"/>
                  </a:lnTo>
                  <a:lnTo>
                    <a:pt x="3580" y="448"/>
                  </a:lnTo>
                  <a:lnTo>
                    <a:pt x="3542" y="543"/>
                  </a:lnTo>
                  <a:lnTo>
                    <a:pt x="3540" y="529"/>
                  </a:lnTo>
                  <a:lnTo>
                    <a:pt x="3418" y="285"/>
                  </a:lnTo>
                  <a:lnTo>
                    <a:pt x="3377" y="163"/>
                  </a:lnTo>
                  <a:lnTo>
                    <a:pt x="3296" y="81"/>
                  </a:lnTo>
                  <a:lnTo>
                    <a:pt x="3174" y="41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0" name="Google Shape;1174;p35"/>
            <p:cNvSpPr/>
            <p:nvPr/>
          </p:nvSpPr>
          <p:spPr>
            <a:xfrm>
              <a:off x="7536960" y="31590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1" name="Google Shape;1175;p35"/>
            <p:cNvSpPr/>
            <p:nvPr/>
          </p:nvSpPr>
          <p:spPr>
            <a:xfrm>
              <a:off x="7524720" y="2939760"/>
              <a:ext cx="763920" cy="560160"/>
            </a:xfrm>
            <a:custGeom>
              <a:avLst/>
              <a:gdLst/>
              <a:ahLst/>
              <a:cxnLst/>
              <a:rect l="l" t="t" r="r" b="b"/>
              <a:pathLst>
                <a:path w="17858" h="13099">
                  <a:moveTo>
                    <a:pt x="1506" y="1"/>
                  </a:moveTo>
                  <a:lnTo>
                    <a:pt x="1424" y="82"/>
                  </a:lnTo>
                  <a:lnTo>
                    <a:pt x="1343" y="164"/>
                  </a:lnTo>
                  <a:lnTo>
                    <a:pt x="1221" y="367"/>
                  </a:lnTo>
                  <a:lnTo>
                    <a:pt x="1058" y="733"/>
                  </a:lnTo>
                  <a:lnTo>
                    <a:pt x="936" y="1059"/>
                  </a:lnTo>
                  <a:lnTo>
                    <a:pt x="652" y="1994"/>
                  </a:lnTo>
                  <a:lnTo>
                    <a:pt x="408" y="2970"/>
                  </a:lnTo>
                  <a:lnTo>
                    <a:pt x="204" y="3906"/>
                  </a:lnTo>
                  <a:lnTo>
                    <a:pt x="1" y="4882"/>
                  </a:lnTo>
                  <a:lnTo>
                    <a:pt x="41" y="4963"/>
                  </a:lnTo>
                  <a:lnTo>
                    <a:pt x="82" y="5085"/>
                  </a:lnTo>
                  <a:lnTo>
                    <a:pt x="163" y="5126"/>
                  </a:lnTo>
                  <a:lnTo>
                    <a:pt x="367" y="5126"/>
                  </a:lnTo>
                  <a:lnTo>
                    <a:pt x="733" y="5208"/>
                  </a:lnTo>
                  <a:lnTo>
                    <a:pt x="1872" y="5492"/>
                  </a:lnTo>
                  <a:lnTo>
                    <a:pt x="3174" y="5777"/>
                  </a:lnTo>
                  <a:lnTo>
                    <a:pt x="4475" y="6062"/>
                  </a:lnTo>
                  <a:lnTo>
                    <a:pt x="4801" y="6143"/>
                  </a:lnTo>
                  <a:lnTo>
                    <a:pt x="5167" y="6184"/>
                  </a:lnTo>
                  <a:lnTo>
                    <a:pt x="5207" y="7038"/>
                  </a:lnTo>
                  <a:lnTo>
                    <a:pt x="5289" y="7892"/>
                  </a:lnTo>
                  <a:lnTo>
                    <a:pt x="5533" y="9601"/>
                  </a:lnTo>
                  <a:lnTo>
                    <a:pt x="5817" y="11268"/>
                  </a:lnTo>
                  <a:lnTo>
                    <a:pt x="6143" y="12977"/>
                  </a:lnTo>
                  <a:lnTo>
                    <a:pt x="6184" y="13017"/>
                  </a:lnTo>
                  <a:lnTo>
                    <a:pt x="6224" y="13058"/>
                  </a:lnTo>
                  <a:lnTo>
                    <a:pt x="6346" y="13099"/>
                  </a:lnTo>
                  <a:lnTo>
                    <a:pt x="7729" y="13099"/>
                  </a:lnTo>
                  <a:lnTo>
                    <a:pt x="9153" y="13058"/>
                  </a:lnTo>
                  <a:lnTo>
                    <a:pt x="11919" y="13058"/>
                  </a:lnTo>
                  <a:lnTo>
                    <a:pt x="13261" y="13017"/>
                  </a:lnTo>
                  <a:lnTo>
                    <a:pt x="14604" y="12977"/>
                  </a:lnTo>
                  <a:lnTo>
                    <a:pt x="15946" y="12855"/>
                  </a:lnTo>
                  <a:lnTo>
                    <a:pt x="16597" y="12773"/>
                  </a:lnTo>
                  <a:lnTo>
                    <a:pt x="17247" y="12651"/>
                  </a:lnTo>
                  <a:lnTo>
                    <a:pt x="17695" y="12570"/>
                  </a:lnTo>
                  <a:lnTo>
                    <a:pt x="17817" y="12489"/>
                  </a:lnTo>
                  <a:lnTo>
                    <a:pt x="17858" y="12448"/>
                  </a:lnTo>
                  <a:lnTo>
                    <a:pt x="17858" y="12367"/>
                  </a:lnTo>
                  <a:lnTo>
                    <a:pt x="17654" y="10455"/>
                  </a:lnTo>
                  <a:lnTo>
                    <a:pt x="17492" y="8543"/>
                  </a:lnTo>
                  <a:lnTo>
                    <a:pt x="17329" y="6672"/>
                  </a:lnTo>
                  <a:lnTo>
                    <a:pt x="17207" y="5696"/>
                  </a:lnTo>
                  <a:lnTo>
                    <a:pt x="17044" y="4760"/>
                  </a:lnTo>
                  <a:lnTo>
                    <a:pt x="16881" y="3825"/>
                  </a:lnTo>
                  <a:lnTo>
                    <a:pt x="16637" y="2930"/>
                  </a:lnTo>
                  <a:lnTo>
                    <a:pt x="16556" y="2645"/>
                  </a:lnTo>
                  <a:lnTo>
                    <a:pt x="16393" y="2401"/>
                  </a:lnTo>
                  <a:lnTo>
                    <a:pt x="16190" y="2197"/>
                  </a:lnTo>
                  <a:lnTo>
                    <a:pt x="15946" y="1994"/>
                  </a:lnTo>
                  <a:lnTo>
                    <a:pt x="15620" y="1831"/>
                  </a:lnTo>
                  <a:lnTo>
                    <a:pt x="15254" y="1709"/>
                  </a:lnTo>
                  <a:lnTo>
                    <a:pt x="14929" y="1587"/>
                  </a:lnTo>
                  <a:lnTo>
                    <a:pt x="14563" y="1506"/>
                  </a:lnTo>
                  <a:lnTo>
                    <a:pt x="13790" y="1425"/>
                  </a:lnTo>
                  <a:lnTo>
                    <a:pt x="13058" y="1343"/>
                  </a:lnTo>
                  <a:lnTo>
                    <a:pt x="12041" y="1262"/>
                  </a:lnTo>
                  <a:lnTo>
                    <a:pt x="11024" y="1221"/>
                  </a:lnTo>
                  <a:lnTo>
                    <a:pt x="8990" y="1099"/>
                  </a:lnTo>
                  <a:lnTo>
                    <a:pt x="6956" y="977"/>
                  </a:lnTo>
                  <a:lnTo>
                    <a:pt x="5939" y="896"/>
                  </a:lnTo>
                  <a:lnTo>
                    <a:pt x="4923" y="733"/>
                  </a:lnTo>
                  <a:lnTo>
                    <a:pt x="3946" y="570"/>
                  </a:lnTo>
                  <a:lnTo>
                    <a:pt x="2970" y="367"/>
                  </a:lnTo>
                  <a:lnTo>
                    <a:pt x="2035" y="123"/>
                  </a:lnTo>
                  <a:lnTo>
                    <a:pt x="1791" y="42"/>
                  </a:lnTo>
                  <a:lnTo>
                    <a:pt x="162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2" name="Google Shape;1176;p35"/>
            <p:cNvSpPr/>
            <p:nvPr/>
          </p:nvSpPr>
          <p:spPr>
            <a:xfrm>
              <a:off x="8064360" y="3599280"/>
              <a:ext cx="107640" cy="57240"/>
            </a:xfrm>
            <a:custGeom>
              <a:avLst/>
              <a:gdLst/>
              <a:ahLst/>
              <a:cxnLst/>
              <a:rect l="l" t="t" r="r" b="b"/>
              <a:pathLst>
                <a:path w="2523" h="1343">
                  <a:moveTo>
                    <a:pt x="2238" y="0"/>
                  </a:moveTo>
                  <a:lnTo>
                    <a:pt x="122" y="976"/>
                  </a:lnTo>
                  <a:lnTo>
                    <a:pt x="41" y="1058"/>
                  </a:lnTo>
                  <a:lnTo>
                    <a:pt x="0" y="1098"/>
                  </a:lnTo>
                  <a:lnTo>
                    <a:pt x="0" y="1180"/>
                  </a:lnTo>
                  <a:lnTo>
                    <a:pt x="41" y="1261"/>
                  </a:lnTo>
                  <a:lnTo>
                    <a:pt x="82" y="1343"/>
                  </a:lnTo>
                  <a:lnTo>
                    <a:pt x="326" y="1343"/>
                  </a:lnTo>
                  <a:lnTo>
                    <a:pt x="2441" y="366"/>
                  </a:lnTo>
                  <a:lnTo>
                    <a:pt x="2482" y="326"/>
                  </a:lnTo>
                  <a:lnTo>
                    <a:pt x="2522" y="244"/>
                  </a:lnTo>
                  <a:lnTo>
                    <a:pt x="2522" y="163"/>
                  </a:lnTo>
                  <a:lnTo>
                    <a:pt x="2522" y="82"/>
                  </a:lnTo>
                  <a:lnTo>
                    <a:pt x="2441" y="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3" name="Google Shape;1177;p35"/>
            <p:cNvSpPr/>
            <p:nvPr/>
          </p:nvSpPr>
          <p:spPr>
            <a:xfrm>
              <a:off x="8118360" y="3663720"/>
              <a:ext cx="45000" cy="25920"/>
            </a:xfrm>
            <a:custGeom>
              <a:avLst/>
              <a:gdLst/>
              <a:ahLst/>
              <a:cxnLst/>
              <a:rect l="l" t="t" r="r" b="b"/>
              <a:pathLst>
                <a:path w="1058" h="611">
                  <a:moveTo>
                    <a:pt x="82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6"/>
                  </a:lnTo>
                  <a:lnTo>
                    <a:pt x="773" y="610"/>
                  </a:lnTo>
                  <a:lnTo>
                    <a:pt x="855" y="610"/>
                  </a:lnTo>
                  <a:lnTo>
                    <a:pt x="936" y="570"/>
                  </a:lnTo>
                  <a:lnTo>
                    <a:pt x="1017" y="529"/>
                  </a:lnTo>
                  <a:lnTo>
                    <a:pt x="1058" y="448"/>
                  </a:lnTo>
                  <a:lnTo>
                    <a:pt x="1058" y="366"/>
                  </a:lnTo>
                  <a:lnTo>
                    <a:pt x="1017" y="326"/>
                  </a:lnTo>
                  <a:lnTo>
                    <a:pt x="977" y="244"/>
                  </a:lnTo>
                  <a:lnTo>
                    <a:pt x="895" y="2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4" name="Google Shape;1178;p35"/>
            <p:cNvSpPr/>
            <p:nvPr/>
          </p:nvSpPr>
          <p:spPr>
            <a:xfrm>
              <a:off x="8064360" y="2548080"/>
              <a:ext cx="53640" cy="22320"/>
            </a:xfrm>
            <a:custGeom>
              <a:avLst/>
              <a:gdLst/>
              <a:ahLst/>
              <a:cxnLst/>
              <a:rect l="l" t="t" r="r" b="b"/>
              <a:pathLst>
                <a:path w="1262" h="530">
                  <a:moveTo>
                    <a:pt x="1058" y="1"/>
                  </a:moveTo>
                  <a:lnTo>
                    <a:pt x="204" y="123"/>
                  </a:lnTo>
                  <a:lnTo>
                    <a:pt x="122" y="123"/>
                  </a:lnTo>
                  <a:lnTo>
                    <a:pt x="82" y="164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82" y="448"/>
                  </a:lnTo>
                  <a:lnTo>
                    <a:pt x="122" y="530"/>
                  </a:lnTo>
                  <a:lnTo>
                    <a:pt x="204" y="530"/>
                  </a:lnTo>
                  <a:lnTo>
                    <a:pt x="1058" y="408"/>
                  </a:lnTo>
                  <a:lnTo>
                    <a:pt x="1139" y="408"/>
                  </a:lnTo>
                  <a:lnTo>
                    <a:pt x="1221" y="367"/>
                  </a:lnTo>
                  <a:lnTo>
                    <a:pt x="1261" y="286"/>
                  </a:lnTo>
                  <a:lnTo>
                    <a:pt x="1261" y="204"/>
                  </a:lnTo>
                  <a:lnTo>
                    <a:pt x="1261" y="123"/>
                  </a:lnTo>
                  <a:lnTo>
                    <a:pt x="1221" y="82"/>
                  </a:lnTo>
                  <a:lnTo>
                    <a:pt x="1139" y="4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5" name="Google Shape;1179;p35"/>
            <p:cNvSpPr/>
            <p:nvPr/>
          </p:nvSpPr>
          <p:spPr>
            <a:xfrm>
              <a:off x="8099280" y="2594880"/>
              <a:ext cx="45000" cy="18720"/>
            </a:xfrm>
            <a:custGeom>
              <a:avLst/>
              <a:gdLst/>
              <a:ahLst/>
              <a:cxnLst/>
              <a:rect l="l" t="t" r="r" b="b"/>
              <a:pathLst>
                <a:path w="1059" h="448">
                  <a:moveTo>
                    <a:pt x="855" y="0"/>
                  </a:moveTo>
                  <a:lnTo>
                    <a:pt x="204" y="41"/>
                  </a:lnTo>
                  <a:lnTo>
                    <a:pt x="123" y="41"/>
                  </a:lnTo>
                  <a:lnTo>
                    <a:pt x="82" y="81"/>
                  </a:lnTo>
                  <a:lnTo>
                    <a:pt x="42" y="163"/>
                  </a:lnTo>
                  <a:lnTo>
                    <a:pt x="1" y="244"/>
                  </a:lnTo>
                  <a:lnTo>
                    <a:pt x="42" y="326"/>
                  </a:lnTo>
                  <a:lnTo>
                    <a:pt x="82" y="366"/>
                  </a:lnTo>
                  <a:lnTo>
                    <a:pt x="123" y="407"/>
                  </a:lnTo>
                  <a:lnTo>
                    <a:pt x="204" y="448"/>
                  </a:lnTo>
                  <a:lnTo>
                    <a:pt x="855" y="407"/>
                  </a:lnTo>
                  <a:lnTo>
                    <a:pt x="936" y="407"/>
                  </a:lnTo>
                  <a:lnTo>
                    <a:pt x="1018" y="366"/>
                  </a:lnTo>
                  <a:lnTo>
                    <a:pt x="1058" y="285"/>
                  </a:lnTo>
                  <a:lnTo>
                    <a:pt x="1058" y="204"/>
                  </a:lnTo>
                  <a:lnTo>
                    <a:pt x="1058" y="122"/>
                  </a:lnTo>
                  <a:lnTo>
                    <a:pt x="1018" y="81"/>
                  </a:lnTo>
                  <a:lnTo>
                    <a:pt x="936" y="41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6" name="Google Shape;1180;p35"/>
            <p:cNvSpPr/>
            <p:nvPr/>
          </p:nvSpPr>
          <p:spPr>
            <a:xfrm>
              <a:off x="8146080" y="2650680"/>
              <a:ext cx="39600" cy="18720"/>
            </a:xfrm>
            <a:custGeom>
              <a:avLst/>
              <a:gdLst/>
              <a:ahLst/>
              <a:cxnLst/>
              <a:rect l="l" t="t" r="r" b="b"/>
              <a:pathLst>
                <a:path w="936" h="449">
                  <a:moveTo>
                    <a:pt x="732" y="1"/>
                  </a:moveTo>
                  <a:lnTo>
                    <a:pt x="204" y="41"/>
                  </a:lnTo>
                  <a:lnTo>
                    <a:pt x="122" y="82"/>
                  </a:lnTo>
                  <a:lnTo>
                    <a:pt x="41" y="123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0" y="326"/>
                  </a:lnTo>
                  <a:lnTo>
                    <a:pt x="41" y="408"/>
                  </a:lnTo>
                  <a:lnTo>
                    <a:pt x="122" y="448"/>
                  </a:lnTo>
                  <a:lnTo>
                    <a:pt x="204" y="448"/>
                  </a:lnTo>
                  <a:lnTo>
                    <a:pt x="732" y="408"/>
                  </a:lnTo>
                  <a:lnTo>
                    <a:pt x="814" y="408"/>
                  </a:lnTo>
                  <a:lnTo>
                    <a:pt x="895" y="326"/>
                  </a:lnTo>
                  <a:lnTo>
                    <a:pt x="936" y="285"/>
                  </a:lnTo>
                  <a:lnTo>
                    <a:pt x="936" y="204"/>
                  </a:lnTo>
                  <a:lnTo>
                    <a:pt x="936" y="123"/>
                  </a:lnTo>
                  <a:lnTo>
                    <a:pt x="895" y="82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7" name="Google Shape;1181;p35"/>
            <p:cNvSpPr/>
            <p:nvPr/>
          </p:nvSpPr>
          <p:spPr>
            <a:xfrm>
              <a:off x="8181000" y="2697840"/>
              <a:ext cx="30960" cy="18720"/>
            </a:xfrm>
            <a:custGeom>
              <a:avLst/>
              <a:gdLst/>
              <a:ahLst/>
              <a:cxnLst/>
              <a:rect l="l" t="t" r="r" b="b"/>
              <a:pathLst>
                <a:path w="733" h="448">
                  <a:moveTo>
                    <a:pt x="489" y="0"/>
                  </a:moveTo>
                  <a:lnTo>
                    <a:pt x="163" y="41"/>
                  </a:lnTo>
                  <a:lnTo>
                    <a:pt x="82" y="81"/>
                  </a:lnTo>
                  <a:lnTo>
                    <a:pt x="41" y="163"/>
                  </a:lnTo>
                  <a:lnTo>
                    <a:pt x="1" y="203"/>
                  </a:lnTo>
                  <a:lnTo>
                    <a:pt x="1" y="285"/>
                  </a:lnTo>
                  <a:lnTo>
                    <a:pt x="41" y="366"/>
                  </a:lnTo>
                  <a:lnTo>
                    <a:pt x="82" y="407"/>
                  </a:lnTo>
                  <a:lnTo>
                    <a:pt x="163" y="447"/>
                  </a:lnTo>
                  <a:lnTo>
                    <a:pt x="245" y="447"/>
                  </a:lnTo>
                  <a:lnTo>
                    <a:pt x="570" y="366"/>
                  </a:lnTo>
                  <a:lnTo>
                    <a:pt x="651" y="366"/>
                  </a:lnTo>
                  <a:lnTo>
                    <a:pt x="692" y="285"/>
                  </a:lnTo>
                  <a:lnTo>
                    <a:pt x="733" y="203"/>
                  </a:lnTo>
                  <a:lnTo>
                    <a:pt x="733" y="122"/>
                  </a:lnTo>
                  <a:lnTo>
                    <a:pt x="692" y="81"/>
                  </a:lnTo>
                  <a:lnTo>
                    <a:pt x="611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8" name="Google Shape;1182;p35"/>
            <p:cNvSpPr/>
            <p:nvPr/>
          </p:nvSpPr>
          <p:spPr>
            <a:xfrm>
              <a:off x="8231400" y="2751480"/>
              <a:ext cx="30960" cy="15480"/>
            </a:xfrm>
            <a:custGeom>
              <a:avLst/>
              <a:gdLst/>
              <a:ahLst/>
              <a:cxnLst/>
              <a:rect l="l" t="t" r="r" b="b"/>
              <a:pathLst>
                <a:path w="733" h="368">
                  <a:moveTo>
                    <a:pt x="122" y="1"/>
                  </a:moveTo>
                  <a:lnTo>
                    <a:pt x="82" y="4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4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610" y="367"/>
                  </a:lnTo>
                  <a:lnTo>
                    <a:pt x="692" y="326"/>
                  </a:lnTo>
                  <a:lnTo>
                    <a:pt x="732" y="245"/>
                  </a:lnTo>
                  <a:lnTo>
                    <a:pt x="732" y="204"/>
                  </a:lnTo>
                  <a:lnTo>
                    <a:pt x="732" y="123"/>
                  </a:lnTo>
                  <a:lnTo>
                    <a:pt x="692" y="42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9" name="Google Shape;1183;p35"/>
            <p:cNvSpPr/>
            <p:nvPr/>
          </p:nvSpPr>
          <p:spPr>
            <a:xfrm>
              <a:off x="7815600" y="4220640"/>
              <a:ext cx="267840" cy="151200"/>
            </a:xfrm>
            <a:custGeom>
              <a:avLst/>
              <a:gdLst/>
              <a:ahLst/>
              <a:cxnLst/>
              <a:rect l="l" t="t" r="r" b="b"/>
              <a:pathLst>
                <a:path w="6265" h="3540">
                  <a:moveTo>
                    <a:pt x="2726" y="1"/>
                  </a:moveTo>
                  <a:lnTo>
                    <a:pt x="2645" y="41"/>
                  </a:lnTo>
                  <a:lnTo>
                    <a:pt x="2604" y="123"/>
                  </a:lnTo>
                  <a:lnTo>
                    <a:pt x="2604" y="245"/>
                  </a:lnTo>
                  <a:lnTo>
                    <a:pt x="2604" y="448"/>
                  </a:lnTo>
                  <a:lnTo>
                    <a:pt x="2645" y="611"/>
                  </a:lnTo>
                  <a:lnTo>
                    <a:pt x="2604" y="814"/>
                  </a:lnTo>
                  <a:lnTo>
                    <a:pt x="2523" y="977"/>
                  </a:lnTo>
                  <a:lnTo>
                    <a:pt x="2360" y="1140"/>
                  </a:lnTo>
                  <a:lnTo>
                    <a:pt x="2197" y="1262"/>
                  </a:lnTo>
                  <a:lnTo>
                    <a:pt x="1790" y="1506"/>
                  </a:lnTo>
                  <a:lnTo>
                    <a:pt x="1140" y="1953"/>
                  </a:lnTo>
                  <a:lnTo>
                    <a:pt x="529" y="2400"/>
                  </a:lnTo>
                  <a:lnTo>
                    <a:pt x="326" y="2604"/>
                  </a:lnTo>
                  <a:lnTo>
                    <a:pt x="123" y="2848"/>
                  </a:lnTo>
                  <a:lnTo>
                    <a:pt x="41" y="2970"/>
                  </a:lnTo>
                  <a:lnTo>
                    <a:pt x="1" y="3133"/>
                  </a:lnTo>
                  <a:lnTo>
                    <a:pt x="41" y="3255"/>
                  </a:lnTo>
                  <a:lnTo>
                    <a:pt x="123" y="3377"/>
                  </a:lnTo>
                  <a:lnTo>
                    <a:pt x="204" y="3458"/>
                  </a:lnTo>
                  <a:lnTo>
                    <a:pt x="285" y="3499"/>
                  </a:lnTo>
                  <a:lnTo>
                    <a:pt x="489" y="3539"/>
                  </a:lnTo>
                  <a:lnTo>
                    <a:pt x="692" y="3539"/>
                  </a:lnTo>
                  <a:lnTo>
                    <a:pt x="896" y="3499"/>
                  </a:lnTo>
                  <a:lnTo>
                    <a:pt x="2604" y="3173"/>
                  </a:lnTo>
                  <a:lnTo>
                    <a:pt x="3540" y="3011"/>
                  </a:lnTo>
                  <a:lnTo>
                    <a:pt x="4434" y="2807"/>
                  </a:lnTo>
                  <a:lnTo>
                    <a:pt x="5329" y="2563"/>
                  </a:lnTo>
                  <a:lnTo>
                    <a:pt x="5736" y="2400"/>
                  </a:lnTo>
                  <a:lnTo>
                    <a:pt x="6143" y="2238"/>
                  </a:lnTo>
                  <a:lnTo>
                    <a:pt x="6224" y="2156"/>
                  </a:lnTo>
                  <a:lnTo>
                    <a:pt x="6265" y="2075"/>
                  </a:lnTo>
                  <a:lnTo>
                    <a:pt x="6224" y="1262"/>
                  </a:lnTo>
                  <a:lnTo>
                    <a:pt x="6224" y="855"/>
                  </a:lnTo>
                  <a:lnTo>
                    <a:pt x="6183" y="448"/>
                  </a:lnTo>
                  <a:lnTo>
                    <a:pt x="6143" y="367"/>
                  </a:lnTo>
                  <a:lnTo>
                    <a:pt x="6061" y="326"/>
                  </a:lnTo>
                  <a:lnTo>
                    <a:pt x="6021" y="285"/>
                  </a:lnTo>
                  <a:lnTo>
                    <a:pt x="5939" y="285"/>
                  </a:lnTo>
                  <a:lnTo>
                    <a:pt x="4923" y="611"/>
                  </a:lnTo>
                  <a:lnTo>
                    <a:pt x="4231" y="773"/>
                  </a:lnTo>
                  <a:lnTo>
                    <a:pt x="3499" y="895"/>
                  </a:lnTo>
                  <a:lnTo>
                    <a:pt x="3417" y="611"/>
                  </a:lnTo>
                  <a:lnTo>
                    <a:pt x="3295" y="326"/>
                  </a:lnTo>
                  <a:lnTo>
                    <a:pt x="3214" y="204"/>
                  </a:lnTo>
                  <a:lnTo>
                    <a:pt x="3133" y="123"/>
                  </a:lnTo>
                  <a:lnTo>
                    <a:pt x="3011" y="4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0" name="Google Shape;1184;p35"/>
            <p:cNvSpPr/>
            <p:nvPr/>
          </p:nvSpPr>
          <p:spPr>
            <a:xfrm>
              <a:off x="8548200" y="39056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1" name="Google Shape;1185;p35"/>
            <p:cNvSpPr/>
            <p:nvPr/>
          </p:nvSpPr>
          <p:spPr>
            <a:xfrm>
              <a:off x="8490960" y="3893400"/>
              <a:ext cx="118080" cy="266040"/>
            </a:xfrm>
            <a:custGeom>
              <a:avLst/>
              <a:gdLst/>
              <a:ahLst/>
              <a:cxnLst/>
              <a:rect l="l" t="t" r="r" b="b"/>
              <a:pathLst>
                <a:path w="2766" h="6224">
                  <a:moveTo>
                    <a:pt x="1505" y="0"/>
                  </a:moveTo>
                  <a:lnTo>
                    <a:pt x="1383" y="82"/>
                  </a:lnTo>
                  <a:lnTo>
                    <a:pt x="1342" y="163"/>
                  </a:lnTo>
                  <a:lnTo>
                    <a:pt x="1342" y="285"/>
                  </a:lnTo>
                  <a:lnTo>
                    <a:pt x="1342" y="407"/>
                  </a:lnTo>
                  <a:lnTo>
                    <a:pt x="1342" y="692"/>
                  </a:lnTo>
                  <a:lnTo>
                    <a:pt x="1261" y="1383"/>
                  </a:lnTo>
                  <a:lnTo>
                    <a:pt x="1180" y="2075"/>
                  </a:lnTo>
                  <a:lnTo>
                    <a:pt x="1098" y="2034"/>
                  </a:lnTo>
                  <a:lnTo>
                    <a:pt x="976" y="1994"/>
                  </a:lnTo>
                  <a:lnTo>
                    <a:pt x="814" y="1994"/>
                  </a:lnTo>
                  <a:lnTo>
                    <a:pt x="692" y="2034"/>
                  </a:lnTo>
                  <a:lnTo>
                    <a:pt x="488" y="2156"/>
                  </a:lnTo>
                  <a:lnTo>
                    <a:pt x="285" y="2319"/>
                  </a:lnTo>
                  <a:lnTo>
                    <a:pt x="122" y="2563"/>
                  </a:lnTo>
                  <a:lnTo>
                    <a:pt x="41" y="2766"/>
                  </a:lnTo>
                  <a:lnTo>
                    <a:pt x="0" y="2888"/>
                  </a:lnTo>
                  <a:lnTo>
                    <a:pt x="0" y="2970"/>
                  </a:lnTo>
                  <a:lnTo>
                    <a:pt x="41" y="3011"/>
                  </a:lnTo>
                  <a:lnTo>
                    <a:pt x="122" y="3092"/>
                  </a:lnTo>
                  <a:lnTo>
                    <a:pt x="285" y="3133"/>
                  </a:lnTo>
                  <a:lnTo>
                    <a:pt x="407" y="3255"/>
                  </a:lnTo>
                  <a:lnTo>
                    <a:pt x="488" y="3377"/>
                  </a:lnTo>
                  <a:lnTo>
                    <a:pt x="488" y="3539"/>
                  </a:lnTo>
                  <a:lnTo>
                    <a:pt x="488" y="3824"/>
                  </a:lnTo>
                  <a:lnTo>
                    <a:pt x="488" y="4109"/>
                  </a:lnTo>
                  <a:lnTo>
                    <a:pt x="529" y="4800"/>
                  </a:lnTo>
                  <a:lnTo>
                    <a:pt x="651" y="5492"/>
                  </a:lnTo>
                  <a:lnTo>
                    <a:pt x="692" y="5736"/>
                  </a:lnTo>
                  <a:lnTo>
                    <a:pt x="814" y="5939"/>
                  </a:lnTo>
                  <a:lnTo>
                    <a:pt x="936" y="6102"/>
                  </a:lnTo>
                  <a:lnTo>
                    <a:pt x="1017" y="6143"/>
                  </a:lnTo>
                  <a:lnTo>
                    <a:pt x="1139" y="6183"/>
                  </a:lnTo>
                  <a:lnTo>
                    <a:pt x="1302" y="6224"/>
                  </a:lnTo>
                  <a:lnTo>
                    <a:pt x="1464" y="6183"/>
                  </a:lnTo>
                  <a:lnTo>
                    <a:pt x="1627" y="6102"/>
                  </a:lnTo>
                  <a:lnTo>
                    <a:pt x="1790" y="5980"/>
                  </a:lnTo>
                  <a:lnTo>
                    <a:pt x="1871" y="5858"/>
                  </a:lnTo>
                  <a:lnTo>
                    <a:pt x="1952" y="5695"/>
                  </a:lnTo>
                  <a:lnTo>
                    <a:pt x="2075" y="5329"/>
                  </a:lnTo>
                  <a:lnTo>
                    <a:pt x="2115" y="4963"/>
                  </a:lnTo>
                  <a:lnTo>
                    <a:pt x="2156" y="4597"/>
                  </a:lnTo>
                  <a:lnTo>
                    <a:pt x="2278" y="3946"/>
                  </a:lnTo>
                  <a:lnTo>
                    <a:pt x="2441" y="3336"/>
                  </a:lnTo>
                  <a:lnTo>
                    <a:pt x="2603" y="2685"/>
                  </a:lnTo>
                  <a:lnTo>
                    <a:pt x="2725" y="2034"/>
                  </a:lnTo>
                  <a:lnTo>
                    <a:pt x="2766" y="1709"/>
                  </a:lnTo>
                  <a:lnTo>
                    <a:pt x="2766" y="1383"/>
                  </a:lnTo>
                  <a:lnTo>
                    <a:pt x="2725" y="1058"/>
                  </a:lnTo>
                  <a:lnTo>
                    <a:pt x="2603" y="733"/>
                  </a:lnTo>
                  <a:lnTo>
                    <a:pt x="2400" y="489"/>
                  </a:lnTo>
                  <a:lnTo>
                    <a:pt x="2156" y="285"/>
                  </a:lnTo>
                  <a:lnTo>
                    <a:pt x="1871" y="163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2" name="Google Shape;1186;p35"/>
            <p:cNvSpPr/>
            <p:nvPr/>
          </p:nvSpPr>
          <p:spPr>
            <a:xfrm>
              <a:off x="6983640" y="1792800"/>
              <a:ext cx="751680" cy="398160"/>
            </a:xfrm>
            <a:custGeom>
              <a:avLst/>
              <a:gdLst/>
              <a:ahLst/>
              <a:cxnLst/>
              <a:rect l="l" t="t" r="r" b="b"/>
              <a:pathLst>
                <a:path w="17573" h="9316">
                  <a:moveTo>
                    <a:pt x="16352" y="0"/>
                  </a:moveTo>
                  <a:lnTo>
                    <a:pt x="16190" y="41"/>
                  </a:lnTo>
                  <a:lnTo>
                    <a:pt x="16068" y="82"/>
                  </a:lnTo>
                  <a:lnTo>
                    <a:pt x="15132" y="489"/>
                  </a:lnTo>
                  <a:lnTo>
                    <a:pt x="14196" y="977"/>
                  </a:lnTo>
                  <a:lnTo>
                    <a:pt x="12366" y="1994"/>
                  </a:lnTo>
                  <a:lnTo>
                    <a:pt x="11430" y="2482"/>
                  </a:lnTo>
                  <a:lnTo>
                    <a:pt x="10495" y="2929"/>
                  </a:lnTo>
                  <a:lnTo>
                    <a:pt x="9559" y="3336"/>
                  </a:lnTo>
                  <a:lnTo>
                    <a:pt x="8542" y="3702"/>
                  </a:lnTo>
                  <a:lnTo>
                    <a:pt x="7892" y="3865"/>
                  </a:lnTo>
                  <a:lnTo>
                    <a:pt x="7200" y="4027"/>
                  </a:lnTo>
                  <a:lnTo>
                    <a:pt x="6468" y="4109"/>
                  </a:lnTo>
                  <a:lnTo>
                    <a:pt x="5776" y="4068"/>
                  </a:lnTo>
                  <a:lnTo>
                    <a:pt x="5370" y="4027"/>
                  </a:lnTo>
                  <a:lnTo>
                    <a:pt x="5004" y="3905"/>
                  </a:lnTo>
                  <a:lnTo>
                    <a:pt x="4638" y="3783"/>
                  </a:lnTo>
                  <a:lnTo>
                    <a:pt x="4312" y="3621"/>
                  </a:lnTo>
                  <a:lnTo>
                    <a:pt x="3621" y="3214"/>
                  </a:lnTo>
                  <a:lnTo>
                    <a:pt x="2970" y="2766"/>
                  </a:lnTo>
                  <a:lnTo>
                    <a:pt x="1465" y="4312"/>
                  </a:lnTo>
                  <a:lnTo>
                    <a:pt x="0" y="5939"/>
                  </a:lnTo>
                  <a:lnTo>
                    <a:pt x="163" y="6143"/>
                  </a:lnTo>
                  <a:lnTo>
                    <a:pt x="611" y="6590"/>
                  </a:lnTo>
                  <a:lnTo>
                    <a:pt x="1302" y="7322"/>
                  </a:lnTo>
                  <a:lnTo>
                    <a:pt x="1872" y="7892"/>
                  </a:lnTo>
                  <a:lnTo>
                    <a:pt x="2197" y="8176"/>
                  </a:lnTo>
                  <a:lnTo>
                    <a:pt x="2522" y="8420"/>
                  </a:lnTo>
                  <a:lnTo>
                    <a:pt x="2888" y="8664"/>
                  </a:lnTo>
                  <a:lnTo>
                    <a:pt x="3255" y="8868"/>
                  </a:lnTo>
                  <a:lnTo>
                    <a:pt x="3621" y="9031"/>
                  </a:lnTo>
                  <a:lnTo>
                    <a:pt x="3987" y="9193"/>
                  </a:lnTo>
                  <a:lnTo>
                    <a:pt x="4312" y="9234"/>
                  </a:lnTo>
                  <a:lnTo>
                    <a:pt x="4638" y="9315"/>
                  </a:lnTo>
                  <a:lnTo>
                    <a:pt x="5288" y="9315"/>
                  </a:lnTo>
                  <a:lnTo>
                    <a:pt x="5899" y="9275"/>
                  </a:lnTo>
                  <a:lnTo>
                    <a:pt x="6549" y="9153"/>
                  </a:lnTo>
                  <a:lnTo>
                    <a:pt x="7200" y="8949"/>
                  </a:lnTo>
                  <a:lnTo>
                    <a:pt x="7851" y="8705"/>
                  </a:lnTo>
                  <a:lnTo>
                    <a:pt x="9112" y="8176"/>
                  </a:lnTo>
                  <a:lnTo>
                    <a:pt x="10454" y="7688"/>
                  </a:lnTo>
                  <a:lnTo>
                    <a:pt x="11105" y="7403"/>
                  </a:lnTo>
                  <a:lnTo>
                    <a:pt x="11715" y="7078"/>
                  </a:lnTo>
                  <a:lnTo>
                    <a:pt x="13098" y="6387"/>
                  </a:lnTo>
                  <a:lnTo>
                    <a:pt x="14481" y="5654"/>
                  </a:lnTo>
                  <a:lnTo>
                    <a:pt x="15824" y="4882"/>
                  </a:lnTo>
                  <a:lnTo>
                    <a:pt x="16474" y="4434"/>
                  </a:lnTo>
                  <a:lnTo>
                    <a:pt x="17084" y="3987"/>
                  </a:lnTo>
                  <a:lnTo>
                    <a:pt x="17288" y="3865"/>
                  </a:lnTo>
                  <a:lnTo>
                    <a:pt x="17451" y="3661"/>
                  </a:lnTo>
                  <a:lnTo>
                    <a:pt x="17532" y="3458"/>
                  </a:lnTo>
                  <a:lnTo>
                    <a:pt x="17532" y="3377"/>
                  </a:lnTo>
                  <a:lnTo>
                    <a:pt x="17491" y="3255"/>
                  </a:lnTo>
                  <a:lnTo>
                    <a:pt x="17410" y="3173"/>
                  </a:lnTo>
                  <a:lnTo>
                    <a:pt x="17288" y="3092"/>
                  </a:lnTo>
                  <a:lnTo>
                    <a:pt x="17166" y="3051"/>
                  </a:lnTo>
                  <a:lnTo>
                    <a:pt x="17057" y="3015"/>
                  </a:lnTo>
                  <a:lnTo>
                    <a:pt x="17247" y="2888"/>
                  </a:lnTo>
                  <a:lnTo>
                    <a:pt x="17451" y="2726"/>
                  </a:lnTo>
                  <a:lnTo>
                    <a:pt x="17491" y="2604"/>
                  </a:lnTo>
                  <a:lnTo>
                    <a:pt x="17532" y="2482"/>
                  </a:lnTo>
                  <a:lnTo>
                    <a:pt x="17573" y="2360"/>
                  </a:lnTo>
                  <a:lnTo>
                    <a:pt x="17532" y="2197"/>
                  </a:lnTo>
                  <a:lnTo>
                    <a:pt x="17491" y="2075"/>
                  </a:lnTo>
                  <a:lnTo>
                    <a:pt x="17451" y="1994"/>
                  </a:lnTo>
                  <a:lnTo>
                    <a:pt x="17369" y="1912"/>
                  </a:lnTo>
                  <a:lnTo>
                    <a:pt x="17247" y="1831"/>
                  </a:lnTo>
                  <a:lnTo>
                    <a:pt x="17084" y="1831"/>
                  </a:lnTo>
                  <a:lnTo>
                    <a:pt x="16962" y="1872"/>
                  </a:lnTo>
                  <a:lnTo>
                    <a:pt x="16718" y="1953"/>
                  </a:lnTo>
                  <a:lnTo>
                    <a:pt x="16474" y="2116"/>
                  </a:lnTo>
                  <a:lnTo>
                    <a:pt x="16312" y="2197"/>
                  </a:lnTo>
                  <a:lnTo>
                    <a:pt x="16190" y="2238"/>
                  </a:lnTo>
                  <a:lnTo>
                    <a:pt x="16190" y="2238"/>
                  </a:lnTo>
                  <a:lnTo>
                    <a:pt x="16515" y="2034"/>
                  </a:lnTo>
                  <a:lnTo>
                    <a:pt x="16840" y="1872"/>
                  </a:lnTo>
                  <a:lnTo>
                    <a:pt x="17003" y="1750"/>
                  </a:lnTo>
                  <a:lnTo>
                    <a:pt x="17125" y="1627"/>
                  </a:lnTo>
                  <a:lnTo>
                    <a:pt x="17247" y="1505"/>
                  </a:lnTo>
                  <a:lnTo>
                    <a:pt x="17329" y="1343"/>
                  </a:lnTo>
                  <a:lnTo>
                    <a:pt x="17369" y="1139"/>
                  </a:lnTo>
                  <a:lnTo>
                    <a:pt x="17329" y="977"/>
                  </a:lnTo>
                  <a:lnTo>
                    <a:pt x="17206" y="814"/>
                  </a:lnTo>
                  <a:lnTo>
                    <a:pt x="17084" y="733"/>
                  </a:lnTo>
                  <a:lnTo>
                    <a:pt x="16922" y="692"/>
                  </a:lnTo>
                  <a:lnTo>
                    <a:pt x="16800" y="733"/>
                  </a:lnTo>
                  <a:lnTo>
                    <a:pt x="16556" y="855"/>
                  </a:lnTo>
                  <a:lnTo>
                    <a:pt x="15573" y="1317"/>
                  </a:lnTo>
                  <a:lnTo>
                    <a:pt x="15864" y="1099"/>
                  </a:lnTo>
                  <a:lnTo>
                    <a:pt x="16149" y="855"/>
                  </a:lnTo>
                  <a:lnTo>
                    <a:pt x="16434" y="570"/>
                  </a:lnTo>
                  <a:lnTo>
                    <a:pt x="16515" y="448"/>
                  </a:lnTo>
                  <a:lnTo>
                    <a:pt x="16596" y="326"/>
                  </a:lnTo>
                  <a:lnTo>
                    <a:pt x="16596" y="204"/>
                  </a:lnTo>
                  <a:lnTo>
                    <a:pt x="16556" y="82"/>
                  </a:lnTo>
                  <a:lnTo>
                    <a:pt x="164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3" name="Google Shape;1187;p35"/>
            <p:cNvSpPr/>
            <p:nvPr/>
          </p:nvSpPr>
          <p:spPr>
            <a:xfrm>
              <a:off x="6975000" y="1783800"/>
              <a:ext cx="768960" cy="415800"/>
            </a:xfrm>
            <a:custGeom>
              <a:avLst/>
              <a:gdLst/>
              <a:ahLst/>
              <a:cxnLst/>
              <a:rect l="l" t="t" r="r" b="b"/>
              <a:pathLst>
                <a:path w="17979" h="9722">
                  <a:moveTo>
                    <a:pt x="16515" y="407"/>
                  </a:moveTo>
                  <a:lnTo>
                    <a:pt x="16555" y="447"/>
                  </a:lnTo>
                  <a:lnTo>
                    <a:pt x="16596" y="447"/>
                  </a:lnTo>
                  <a:lnTo>
                    <a:pt x="16555" y="570"/>
                  </a:lnTo>
                  <a:lnTo>
                    <a:pt x="16393" y="773"/>
                  </a:lnTo>
                  <a:lnTo>
                    <a:pt x="16067" y="1058"/>
                  </a:lnTo>
                  <a:lnTo>
                    <a:pt x="15701" y="1302"/>
                  </a:lnTo>
                  <a:lnTo>
                    <a:pt x="15294" y="1546"/>
                  </a:lnTo>
                  <a:lnTo>
                    <a:pt x="15213" y="1586"/>
                  </a:lnTo>
                  <a:lnTo>
                    <a:pt x="15172" y="1668"/>
                  </a:lnTo>
                  <a:lnTo>
                    <a:pt x="15172" y="1749"/>
                  </a:lnTo>
                  <a:lnTo>
                    <a:pt x="15213" y="1790"/>
                  </a:lnTo>
                  <a:lnTo>
                    <a:pt x="15254" y="1871"/>
                  </a:lnTo>
                  <a:lnTo>
                    <a:pt x="15335" y="1912"/>
                  </a:lnTo>
                  <a:lnTo>
                    <a:pt x="15416" y="1912"/>
                  </a:lnTo>
                  <a:lnTo>
                    <a:pt x="15498" y="1871"/>
                  </a:lnTo>
                  <a:lnTo>
                    <a:pt x="15864" y="1708"/>
                  </a:lnTo>
                  <a:lnTo>
                    <a:pt x="15881" y="1697"/>
                  </a:lnTo>
                  <a:lnTo>
                    <a:pt x="16393" y="1464"/>
                  </a:lnTo>
                  <a:lnTo>
                    <a:pt x="16840" y="1220"/>
                  </a:lnTo>
                  <a:lnTo>
                    <a:pt x="17084" y="1098"/>
                  </a:lnTo>
                  <a:lnTo>
                    <a:pt x="17206" y="1098"/>
                  </a:lnTo>
                  <a:lnTo>
                    <a:pt x="17287" y="1139"/>
                  </a:lnTo>
                  <a:lnTo>
                    <a:pt x="17369" y="1220"/>
                  </a:lnTo>
                  <a:lnTo>
                    <a:pt x="17369" y="1342"/>
                  </a:lnTo>
                  <a:lnTo>
                    <a:pt x="17369" y="1424"/>
                  </a:lnTo>
                  <a:lnTo>
                    <a:pt x="17328" y="1505"/>
                  </a:lnTo>
                  <a:lnTo>
                    <a:pt x="17206" y="1668"/>
                  </a:lnTo>
                  <a:lnTo>
                    <a:pt x="17043" y="1830"/>
                  </a:lnTo>
                  <a:lnTo>
                    <a:pt x="16677" y="2034"/>
                  </a:lnTo>
                  <a:lnTo>
                    <a:pt x="16393" y="2224"/>
                  </a:lnTo>
                  <a:lnTo>
                    <a:pt x="16352" y="2237"/>
                  </a:lnTo>
                  <a:lnTo>
                    <a:pt x="16357" y="2248"/>
                  </a:lnTo>
                  <a:lnTo>
                    <a:pt x="16311" y="2278"/>
                  </a:lnTo>
                  <a:lnTo>
                    <a:pt x="16230" y="2319"/>
                  </a:lnTo>
                  <a:lnTo>
                    <a:pt x="16230" y="2400"/>
                  </a:lnTo>
                  <a:lnTo>
                    <a:pt x="16230" y="2522"/>
                  </a:lnTo>
                  <a:lnTo>
                    <a:pt x="16311" y="2603"/>
                  </a:lnTo>
                  <a:lnTo>
                    <a:pt x="16352" y="2644"/>
                  </a:lnTo>
                  <a:lnTo>
                    <a:pt x="16433" y="2644"/>
                  </a:lnTo>
                  <a:lnTo>
                    <a:pt x="16759" y="2522"/>
                  </a:lnTo>
                  <a:lnTo>
                    <a:pt x="17003" y="2359"/>
                  </a:lnTo>
                  <a:lnTo>
                    <a:pt x="17165" y="2278"/>
                  </a:lnTo>
                  <a:lnTo>
                    <a:pt x="17287" y="2237"/>
                  </a:lnTo>
                  <a:lnTo>
                    <a:pt x="17450" y="2278"/>
                  </a:lnTo>
                  <a:lnTo>
                    <a:pt x="17491" y="2319"/>
                  </a:lnTo>
                  <a:lnTo>
                    <a:pt x="17532" y="2400"/>
                  </a:lnTo>
                  <a:lnTo>
                    <a:pt x="17572" y="2563"/>
                  </a:lnTo>
                  <a:lnTo>
                    <a:pt x="17532" y="2725"/>
                  </a:lnTo>
                  <a:lnTo>
                    <a:pt x="17450" y="2847"/>
                  </a:lnTo>
                  <a:lnTo>
                    <a:pt x="17287" y="2969"/>
                  </a:lnTo>
                  <a:lnTo>
                    <a:pt x="17003" y="3112"/>
                  </a:lnTo>
                  <a:lnTo>
                    <a:pt x="17003" y="3112"/>
                  </a:lnTo>
                  <a:lnTo>
                    <a:pt x="16921" y="3132"/>
                  </a:lnTo>
                  <a:lnTo>
                    <a:pt x="16840" y="3167"/>
                  </a:lnTo>
                  <a:lnTo>
                    <a:pt x="16840" y="3167"/>
                  </a:lnTo>
                  <a:lnTo>
                    <a:pt x="16677" y="3213"/>
                  </a:lnTo>
                  <a:lnTo>
                    <a:pt x="16684" y="3234"/>
                  </a:lnTo>
                  <a:lnTo>
                    <a:pt x="16684" y="3234"/>
                  </a:lnTo>
                  <a:lnTo>
                    <a:pt x="16637" y="3254"/>
                  </a:lnTo>
                  <a:lnTo>
                    <a:pt x="16555" y="3295"/>
                  </a:lnTo>
                  <a:lnTo>
                    <a:pt x="16515" y="3376"/>
                  </a:lnTo>
                  <a:lnTo>
                    <a:pt x="16555" y="3498"/>
                  </a:lnTo>
                  <a:lnTo>
                    <a:pt x="16637" y="3580"/>
                  </a:lnTo>
                  <a:lnTo>
                    <a:pt x="16677" y="3620"/>
                  </a:lnTo>
                  <a:lnTo>
                    <a:pt x="16759" y="3620"/>
                  </a:lnTo>
                  <a:lnTo>
                    <a:pt x="17247" y="3458"/>
                  </a:lnTo>
                  <a:lnTo>
                    <a:pt x="17307" y="3422"/>
                  </a:lnTo>
                  <a:lnTo>
                    <a:pt x="17307" y="3422"/>
                  </a:lnTo>
                  <a:lnTo>
                    <a:pt x="17450" y="3458"/>
                  </a:lnTo>
                  <a:lnTo>
                    <a:pt x="17491" y="3539"/>
                  </a:lnTo>
                  <a:lnTo>
                    <a:pt x="17532" y="3620"/>
                  </a:lnTo>
                  <a:lnTo>
                    <a:pt x="17491" y="3702"/>
                  </a:lnTo>
                  <a:lnTo>
                    <a:pt x="17450" y="3783"/>
                  </a:lnTo>
                  <a:lnTo>
                    <a:pt x="17328" y="3905"/>
                  </a:lnTo>
                  <a:lnTo>
                    <a:pt x="17206" y="4027"/>
                  </a:lnTo>
                  <a:lnTo>
                    <a:pt x="16311" y="4637"/>
                  </a:lnTo>
                  <a:lnTo>
                    <a:pt x="15376" y="5207"/>
                  </a:lnTo>
                  <a:lnTo>
                    <a:pt x="14440" y="5776"/>
                  </a:lnTo>
                  <a:lnTo>
                    <a:pt x="13464" y="6264"/>
                  </a:lnTo>
                  <a:lnTo>
                    <a:pt x="12528" y="6793"/>
                  </a:lnTo>
                  <a:lnTo>
                    <a:pt x="11552" y="7240"/>
                  </a:lnTo>
                  <a:lnTo>
                    <a:pt x="10535" y="7688"/>
                  </a:lnTo>
                  <a:lnTo>
                    <a:pt x="9559" y="8095"/>
                  </a:lnTo>
                  <a:lnTo>
                    <a:pt x="8542" y="8501"/>
                  </a:lnTo>
                  <a:lnTo>
                    <a:pt x="7525" y="8908"/>
                  </a:lnTo>
                  <a:lnTo>
                    <a:pt x="6996" y="9071"/>
                  </a:lnTo>
                  <a:lnTo>
                    <a:pt x="6468" y="9193"/>
                  </a:lnTo>
                  <a:lnTo>
                    <a:pt x="5939" y="9315"/>
                  </a:lnTo>
                  <a:lnTo>
                    <a:pt x="4841" y="9315"/>
                  </a:lnTo>
                  <a:lnTo>
                    <a:pt x="4352" y="9193"/>
                  </a:lnTo>
                  <a:lnTo>
                    <a:pt x="3864" y="9030"/>
                  </a:lnTo>
                  <a:lnTo>
                    <a:pt x="3417" y="8827"/>
                  </a:lnTo>
                  <a:lnTo>
                    <a:pt x="2969" y="8583"/>
                  </a:lnTo>
                  <a:lnTo>
                    <a:pt x="2563" y="8257"/>
                  </a:lnTo>
                  <a:lnTo>
                    <a:pt x="2197" y="7932"/>
                  </a:lnTo>
                  <a:lnTo>
                    <a:pt x="1790" y="7566"/>
                  </a:lnTo>
                  <a:lnTo>
                    <a:pt x="1058" y="6793"/>
                  </a:lnTo>
                  <a:lnTo>
                    <a:pt x="610" y="6305"/>
                  </a:lnTo>
                  <a:lnTo>
                    <a:pt x="461" y="6118"/>
                  </a:lnTo>
                  <a:lnTo>
                    <a:pt x="461" y="6118"/>
                  </a:lnTo>
                  <a:lnTo>
                    <a:pt x="1790" y="4678"/>
                  </a:lnTo>
                  <a:lnTo>
                    <a:pt x="3232" y="3235"/>
                  </a:lnTo>
                  <a:lnTo>
                    <a:pt x="3702" y="3580"/>
                  </a:lnTo>
                  <a:lnTo>
                    <a:pt x="4352" y="3946"/>
                  </a:lnTo>
                  <a:lnTo>
                    <a:pt x="4678" y="4108"/>
                  </a:lnTo>
                  <a:lnTo>
                    <a:pt x="5044" y="4271"/>
                  </a:lnTo>
                  <a:lnTo>
                    <a:pt x="5369" y="4393"/>
                  </a:lnTo>
                  <a:lnTo>
                    <a:pt x="5776" y="4474"/>
                  </a:lnTo>
                  <a:lnTo>
                    <a:pt x="6183" y="4515"/>
                  </a:lnTo>
                  <a:lnTo>
                    <a:pt x="6590" y="4515"/>
                  </a:lnTo>
                  <a:lnTo>
                    <a:pt x="6996" y="4474"/>
                  </a:lnTo>
                  <a:lnTo>
                    <a:pt x="7444" y="4434"/>
                  </a:lnTo>
                  <a:lnTo>
                    <a:pt x="8257" y="4271"/>
                  </a:lnTo>
                  <a:lnTo>
                    <a:pt x="9071" y="4027"/>
                  </a:lnTo>
                  <a:lnTo>
                    <a:pt x="9803" y="3742"/>
                  </a:lnTo>
                  <a:lnTo>
                    <a:pt x="10576" y="3417"/>
                  </a:lnTo>
                  <a:lnTo>
                    <a:pt x="11308" y="3091"/>
                  </a:lnTo>
                  <a:lnTo>
                    <a:pt x="12000" y="2725"/>
                  </a:lnTo>
                  <a:lnTo>
                    <a:pt x="13423" y="1953"/>
                  </a:lnTo>
                  <a:lnTo>
                    <a:pt x="14847" y="1180"/>
                  </a:lnTo>
                  <a:lnTo>
                    <a:pt x="15660" y="773"/>
                  </a:lnTo>
                  <a:lnTo>
                    <a:pt x="16067" y="570"/>
                  </a:lnTo>
                  <a:lnTo>
                    <a:pt x="16271" y="488"/>
                  </a:lnTo>
                  <a:lnTo>
                    <a:pt x="16393" y="447"/>
                  </a:lnTo>
                  <a:lnTo>
                    <a:pt x="16515" y="407"/>
                  </a:lnTo>
                  <a:close/>
                  <a:moveTo>
                    <a:pt x="16555" y="0"/>
                  </a:moveTo>
                  <a:lnTo>
                    <a:pt x="16352" y="41"/>
                  </a:lnTo>
                  <a:lnTo>
                    <a:pt x="16189" y="81"/>
                  </a:lnTo>
                  <a:lnTo>
                    <a:pt x="15864" y="244"/>
                  </a:lnTo>
                  <a:lnTo>
                    <a:pt x="15091" y="610"/>
                  </a:lnTo>
                  <a:lnTo>
                    <a:pt x="13505" y="1464"/>
                  </a:lnTo>
                  <a:lnTo>
                    <a:pt x="11959" y="2278"/>
                  </a:lnTo>
                  <a:lnTo>
                    <a:pt x="11227" y="2685"/>
                  </a:lnTo>
                  <a:lnTo>
                    <a:pt x="10454" y="3051"/>
                  </a:lnTo>
                  <a:lnTo>
                    <a:pt x="9559" y="3417"/>
                  </a:lnTo>
                  <a:lnTo>
                    <a:pt x="8664" y="3742"/>
                  </a:lnTo>
                  <a:lnTo>
                    <a:pt x="8217" y="3864"/>
                  </a:lnTo>
                  <a:lnTo>
                    <a:pt x="7769" y="3946"/>
                  </a:lnTo>
                  <a:lnTo>
                    <a:pt x="7281" y="4027"/>
                  </a:lnTo>
                  <a:lnTo>
                    <a:pt x="6834" y="4108"/>
                  </a:lnTo>
                  <a:lnTo>
                    <a:pt x="6305" y="4108"/>
                  </a:lnTo>
                  <a:lnTo>
                    <a:pt x="5817" y="4068"/>
                  </a:lnTo>
                  <a:lnTo>
                    <a:pt x="5329" y="3946"/>
                  </a:lnTo>
                  <a:lnTo>
                    <a:pt x="4841" y="3783"/>
                  </a:lnTo>
                  <a:lnTo>
                    <a:pt x="4434" y="3580"/>
                  </a:lnTo>
                  <a:lnTo>
                    <a:pt x="4027" y="3335"/>
                  </a:lnTo>
                  <a:lnTo>
                    <a:pt x="3295" y="2807"/>
                  </a:lnTo>
                  <a:lnTo>
                    <a:pt x="3214" y="2766"/>
                  </a:lnTo>
                  <a:lnTo>
                    <a:pt x="3173" y="2766"/>
                  </a:lnTo>
                  <a:lnTo>
                    <a:pt x="3051" y="2847"/>
                  </a:lnTo>
                  <a:lnTo>
                    <a:pt x="2034" y="3824"/>
                  </a:lnTo>
                  <a:lnTo>
                    <a:pt x="1058" y="4881"/>
                  </a:lnTo>
                  <a:lnTo>
                    <a:pt x="163" y="5857"/>
                  </a:lnTo>
                  <a:lnTo>
                    <a:pt x="41" y="6020"/>
                  </a:lnTo>
                  <a:lnTo>
                    <a:pt x="0" y="6101"/>
                  </a:lnTo>
                  <a:lnTo>
                    <a:pt x="41" y="6224"/>
                  </a:lnTo>
                  <a:lnTo>
                    <a:pt x="122" y="6346"/>
                  </a:lnTo>
                  <a:lnTo>
                    <a:pt x="570" y="6834"/>
                  </a:lnTo>
                  <a:lnTo>
                    <a:pt x="1017" y="7322"/>
                  </a:lnTo>
                  <a:lnTo>
                    <a:pt x="1586" y="7891"/>
                  </a:lnTo>
                  <a:lnTo>
                    <a:pt x="2197" y="8461"/>
                  </a:lnTo>
                  <a:lnTo>
                    <a:pt x="2685" y="8827"/>
                  </a:lnTo>
                  <a:lnTo>
                    <a:pt x="3173" y="9152"/>
                  </a:lnTo>
                  <a:lnTo>
                    <a:pt x="3742" y="9437"/>
                  </a:lnTo>
                  <a:lnTo>
                    <a:pt x="4027" y="9518"/>
                  </a:lnTo>
                  <a:lnTo>
                    <a:pt x="4312" y="9600"/>
                  </a:lnTo>
                  <a:lnTo>
                    <a:pt x="4637" y="9681"/>
                  </a:lnTo>
                  <a:lnTo>
                    <a:pt x="5003" y="9722"/>
                  </a:lnTo>
                  <a:lnTo>
                    <a:pt x="5654" y="9722"/>
                  </a:lnTo>
                  <a:lnTo>
                    <a:pt x="6346" y="9640"/>
                  </a:lnTo>
                  <a:lnTo>
                    <a:pt x="6996" y="9478"/>
                  </a:lnTo>
                  <a:lnTo>
                    <a:pt x="7607" y="9274"/>
                  </a:lnTo>
                  <a:lnTo>
                    <a:pt x="8257" y="9030"/>
                  </a:lnTo>
                  <a:lnTo>
                    <a:pt x="9518" y="8501"/>
                  </a:lnTo>
                  <a:lnTo>
                    <a:pt x="10779" y="8013"/>
                  </a:lnTo>
                  <a:lnTo>
                    <a:pt x="11430" y="7769"/>
                  </a:lnTo>
                  <a:lnTo>
                    <a:pt x="12040" y="7484"/>
                  </a:lnTo>
                  <a:lnTo>
                    <a:pt x="13423" y="6752"/>
                  </a:lnTo>
                  <a:lnTo>
                    <a:pt x="14766" y="6020"/>
                  </a:lnTo>
                  <a:lnTo>
                    <a:pt x="16108" y="5247"/>
                  </a:lnTo>
                  <a:lnTo>
                    <a:pt x="17409" y="4393"/>
                  </a:lnTo>
                  <a:lnTo>
                    <a:pt x="17654" y="4149"/>
                  </a:lnTo>
                  <a:lnTo>
                    <a:pt x="17735" y="4027"/>
                  </a:lnTo>
                  <a:lnTo>
                    <a:pt x="17857" y="3905"/>
                  </a:lnTo>
                  <a:lnTo>
                    <a:pt x="17898" y="3742"/>
                  </a:lnTo>
                  <a:lnTo>
                    <a:pt x="17938" y="3620"/>
                  </a:lnTo>
                  <a:lnTo>
                    <a:pt x="17898" y="3458"/>
                  </a:lnTo>
                  <a:lnTo>
                    <a:pt x="17816" y="3295"/>
                  </a:lnTo>
                  <a:lnTo>
                    <a:pt x="17694" y="3173"/>
                  </a:lnTo>
                  <a:lnTo>
                    <a:pt x="17670" y="3157"/>
                  </a:lnTo>
                  <a:lnTo>
                    <a:pt x="17670" y="3157"/>
                  </a:lnTo>
                  <a:lnTo>
                    <a:pt x="17816" y="3010"/>
                  </a:lnTo>
                  <a:lnTo>
                    <a:pt x="17938" y="2807"/>
                  </a:lnTo>
                  <a:lnTo>
                    <a:pt x="17979" y="2563"/>
                  </a:lnTo>
                  <a:lnTo>
                    <a:pt x="17938" y="2278"/>
                  </a:lnTo>
                  <a:lnTo>
                    <a:pt x="17816" y="2115"/>
                  </a:lnTo>
                  <a:lnTo>
                    <a:pt x="17694" y="1953"/>
                  </a:lnTo>
                  <a:lnTo>
                    <a:pt x="17552" y="1881"/>
                  </a:lnTo>
                  <a:lnTo>
                    <a:pt x="17694" y="1668"/>
                  </a:lnTo>
                  <a:lnTo>
                    <a:pt x="17735" y="1424"/>
                  </a:lnTo>
                  <a:lnTo>
                    <a:pt x="17735" y="1180"/>
                  </a:lnTo>
                  <a:lnTo>
                    <a:pt x="17694" y="1058"/>
                  </a:lnTo>
                  <a:lnTo>
                    <a:pt x="17654" y="976"/>
                  </a:lnTo>
                  <a:lnTo>
                    <a:pt x="17532" y="854"/>
                  </a:lnTo>
                  <a:lnTo>
                    <a:pt x="17450" y="773"/>
                  </a:lnTo>
                  <a:lnTo>
                    <a:pt x="17328" y="732"/>
                  </a:lnTo>
                  <a:lnTo>
                    <a:pt x="16962" y="732"/>
                  </a:lnTo>
                  <a:lnTo>
                    <a:pt x="16910" y="750"/>
                  </a:lnTo>
                  <a:lnTo>
                    <a:pt x="16921" y="732"/>
                  </a:lnTo>
                  <a:lnTo>
                    <a:pt x="16962" y="610"/>
                  </a:lnTo>
                  <a:lnTo>
                    <a:pt x="17003" y="447"/>
                  </a:lnTo>
                  <a:lnTo>
                    <a:pt x="16962" y="325"/>
                  </a:lnTo>
                  <a:lnTo>
                    <a:pt x="16921" y="203"/>
                  </a:lnTo>
                  <a:lnTo>
                    <a:pt x="16840" y="81"/>
                  </a:lnTo>
                  <a:lnTo>
                    <a:pt x="16718" y="41"/>
                  </a:lnTo>
                  <a:lnTo>
                    <a:pt x="1655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4" name="Google Shape;1188;p35"/>
            <p:cNvSpPr/>
            <p:nvPr/>
          </p:nvSpPr>
          <p:spPr>
            <a:xfrm>
              <a:off x="6313320" y="1620360"/>
              <a:ext cx="829800" cy="633240"/>
            </a:xfrm>
            <a:custGeom>
              <a:avLst/>
              <a:gdLst/>
              <a:ahLst/>
              <a:cxnLst/>
              <a:rect l="l" t="t" r="r" b="b"/>
              <a:pathLst>
                <a:path w="19403" h="14807">
                  <a:moveTo>
                    <a:pt x="9925" y="1"/>
                  </a:moveTo>
                  <a:lnTo>
                    <a:pt x="9152" y="41"/>
                  </a:lnTo>
                  <a:lnTo>
                    <a:pt x="8379" y="82"/>
                  </a:lnTo>
                  <a:lnTo>
                    <a:pt x="7647" y="204"/>
                  </a:lnTo>
                  <a:lnTo>
                    <a:pt x="6874" y="407"/>
                  </a:lnTo>
                  <a:lnTo>
                    <a:pt x="6142" y="611"/>
                  </a:lnTo>
                  <a:lnTo>
                    <a:pt x="5491" y="814"/>
                  </a:lnTo>
                  <a:lnTo>
                    <a:pt x="4881" y="1058"/>
                  </a:lnTo>
                  <a:lnTo>
                    <a:pt x="4597" y="1221"/>
                  </a:lnTo>
                  <a:lnTo>
                    <a:pt x="4312" y="1424"/>
                  </a:lnTo>
                  <a:lnTo>
                    <a:pt x="4068" y="1668"/>
                  </a:lnTo>
                  <a:lnTo>
                    <a:pt x="3824" y="1912"/>
                  </a:lnTo>
                  <a:lnTo>
                    <a:pt x="3417" y="2441"/>
                  </a:lnTo>
                  <a:lnTo>
                    <a:pt x="3092" y="3011"/>
                  </a:lnTo>
                  <a:lnTo>
                    <a:pt x="2847" y="3621"/>
                  </a:lnTo>
                  <a:lnTo>
                    <a:pt x="2603" y="4231"/>
                  </a:lnTo>
                  <a:lnTo>
                    <a:pt x="2115" y="5777"/>
                  </a:lnTo>
                  <a:lnTo>
                    <a:pt x="1668" y="7282"/>
                  </a:lnTo>
                  <a:lnTo>
                    <a:pt x="1220" y="9112"/>
                  </a:lnTo>
                  <a:lnTo>
                    <a:pt x="773" y="10902"/>
                  </a:lnTo>
                  <a:lnTo>
                    <a:pt x="0" y="14563"/>
                  </a:lnTo>
                  <a:lnTo>
                    <a:pt x="0" y="14644"/>
                  </a:lnTo>
                  <a:lnTo>
                    <a:pt x="41" y="14725"/>
                  </a:lnTo>
                  <a:lnTo>
                    <a:pt x="122" y="14807"/>
                  </a:lnTo>
                  <a:lnTo>
                    <a:pt x="2807" y="14807"/>
                  </a:lnTo>
                  <a:lnTo>
                    <a:pt x="5369" y="14725"/>
                  </a:lnTo>
                  <a:lnTo>
                    <a:pt x="7973" y="14685"/>
                  </a:lnTo>
                  <a:lnTo>
                    <a:pt x="10535" y="14603"/>
                  </a:lnTo>
                  <a:lnTo>
                    <a:pt x="13505" y="14481"/>
                  </a:lnTo>
                  <a:lnTo>
                    <a:pt x="13627" y="14441"/>
                  </a:lnTo>
                  <a:lnTo>
                    <a:pt x="13708" y="14359"/>
                  </a:lnTo>
                  <a:lnTo>
                    <a:pt x="13911" y="13627"/>
                  </a:lnTo>
                  <a:lnTo>
                    <a:pt x="14359" y="11878"/>
                  </a:lnTo>
                  <a:lnTo>
                    <a:pt x="14603" y="11024"/>
                  </a:lnTo>
                  <a:lnTo>
                    <a:pt x="14847" y="10170"/>
                  </a:lnTo>
                  <a:lnTo>
                    <a:pt x="15457" y="10414"/>
                  </a:lnTo>
                  <a:lnTo>
                    <a:pt x="15783" y="10576"/>
                  </a:lnTo>
                  <a:lnTo>
                    <a:pt x="16149" y="10698"/>
                  </a:lnTo>
                  <a:lnTo>
                    <a:pt x="16433" y="10698"/>
                  </a:lnTo>
                  <a:lnTo>
                    <a:pt x="16555" y="10617"/>
                  </a:lnTo>
                  <a:lnTo>
                    <a:pt x="16718" y="10536"/>
                  </a:lnTo>
                  <a:lnTo>
                    <a:pt x="16962" y="10292"/>
                  </a:lnTo>
                  <a:lnTo>
                    <a:pt x="17165" y="10088"/>
                  </a:lnTo>
                  <a:lnTo>
                    <a:pt x="17776" y="9437"/>
                  </a:lnTo>
                  <a:lnTo>
                    <a:pt x="18345" y="8787"/>
                  </a:lnTo>
                  <a:lnTo>
                    <a:pt x="18874" y="8095"/>
                  </a:lnTo>
                  <a:lnTo>
                    <a:pt x="19362" y="7363"/>
                  </a:lnTo>
                  <a:lnTo>
                    <a:pt x="19403" y="7241"/>
                  </a:lnTo>
                  <a:lnTo>
                    <a:pt x="19321" y="7119"/>
                  </a:lnTo>
                  <a:lnTo>
                    <a:pt x="14440" y="2197"/>
                  </a:lnTo>
                  <a:lnTo>
                    <a:pt x="13952" y="1709"/>
                  </a:lnTo>
                  <a:lnTo>
                    <a:pt x="13423" y="1180"/>
                  </a:lnTo>
                  <a:lnTo>
                    <a:pt x="12854" y="733"/>
                  </a:lnTo>
                  <a:lnTo>
                    <a:pt x="12528" y="529"/>
                  </a:lnTo>
                  <a:lnTo>
                    <a:pt x="12203" y="367"/>
                  </a:lnTo>
                  <a:lnTo>
                    <a:pt x="11837" y="245"/>
                  </a:lnTo>
                  <a:lnTo>
                    <a:pt x="11471" y="123"/>
                  </a:lnTo>
                  <a:lnTo>
                    <a:pt x="11105" y="82"/>
                  </a:lnTo>
                  <a:lnTo>
                    <a:pt x="10698" y="41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5" name="Google Shape;1189;p35"/>
            <p:cNvSpPr/>
            <p:nvPr/>
          </p:nvSpPr>
          <p:spPr>
            <a:xfrm>
              <a:off x="5007960" y="2052000"/>
              <a:ext cx="2256840" cy="2312640"/>
            </a:xfrm>
            <a:custGeom>
              <a:avLst/>
              <a:gdLst/>
              <a:ahLst/>
              <a:cxnLst/>
              <a:rect l="l" t="t" r="r" b="b"/>
              <a:pathLst>
                <a:path w="52757" h="54059">
                  <a:moveTo>
                    <a:pt x="49584" y="0"/>
                  </a:moveTo>
                  <a:lnTo>
                    <a:pt x="44418" y="82"/>
                  </a:lnTo>
                  <a:lnTo>
                    <a:pt x="39253" y="163"/>
                  </a:lnTo>
                  <a:lnTo>
                    <a:pt x="34087" y="285"/>
                  </a:lnTo>
                  <a:lnTo>
                    <a:pt x="28921" y="448"/>
                  </a:lnTo>
                  <a:lnTo>
                    <a:pt x="23755" y="651"/>
                  </a:lnTo>
                  <a:lnTo>
                    <a:pt x="18589" y="895"/>
                  </a:lnTo>
                  <a:lnTo>
                    <a:pt x="13423" y="1180"/>
                  </a:lnTo>
                  <a:lnTo>
                    <a:pt x="8257" y="1505"/>
                  </a:lnTo>
                  <a:lnTo>
                    <a:pt x="7810" y="2278"/>
                  </a:lnTo>
                  <a:lnTo>
                    <a:pt x="7484" y="3132"/>
                  </a:lnTo>
                  <a:lnTo>
                    <a:pt x="7322" y="3539"/>
                  </a:lnTo>
                  <a:lnTo>
                    <a:pt x="7200" y="3986"/>
                  </a:lnTo>
                  <a:lnTo>
                    <a:pt x="7118" y="4434"/>
                  </a:lnTo>
                  <a:lnTo>
                    <a:pt x="7037" y="4881"/>
                  </a:lnTo>
                  <a:lnTo>
                    <a:pt x="6915" y="6305"/>
                  </a:lnTo>
                  <a:lnTo>
                    <a:pt x="6793" y="7688"/>
                  </a:lnTo>
                  <a:lnTo>
                    <a:pt x="6590" y="10535"/>
                  </a:lnTo>
                  <a:lnTo>
                    <a:pt x="6427" y="13342"/>
                  </a:lnTo>
                  <a:lnTo>
                    <a:pt x="6264" y="16189"/>
                  </a:lnTo>
                  <a:lnTo>
                    <a:pt x="6101" y="17938"/>
                  </a:lnTo>
                  <a:lnTo>
                    <a:pt x="6020" y="18793"/>
                  </a:lnTo>
                  <a:lnTo>
                    <a:pt x="5857" y="19687"/>
                  </a:lnTo>
                  <a:lnTo>
                    <a:pt x="5695" y="20542"/>
                  </a:lnTo>
                  <a:lnTo>
                    <a:pt x="5491" y="21396"/>
                  </a:lnTo>
                  <a:lnTo>
                    <a:pt x="5247" y="22250"/>
                  </a:lnTo>
                  <a:lnTo>
                    <a:pt x="4963" y="23064"/>
                  </a:lnTo>
                  <a:lnTo>
                    <a:pt x="4678" y="23877"/>
                  </a:lnTo>
                  <a:lnTo>
                    <a:pt x="4312" y="24650"/>
                  </a:lnTo>
                  <a:lnTo>
                    <a:pt x="3905" y="25423"/>
                  </a:lnTo>
                  <a:lnTo>
                    <a:pt x="3458" y="26155"/>
                  </a:lnTo>
                  <a:lnTo>
                    <a:pt x="2969" y="26846"/>
                  </a:lnTo>
                  <a:lnTo>
                    <a:pt x="2441" y="27457"/>
                  </a:lnTo>
                  <a:lnTo>
                    <a:pt x="1830" y="28067"/>
                  </a:lnTo>
                  <a:lnTo>
                    <a:pt x="1180" y="28636"/>
                  </a:lnTo>
                  <a:lnTo>
                    <a:pt x="895" y="28840"/>
                  </a:lnTo>
                  <a:lnTo>
                    <a:pt x="651" y="29124"/>
                  </a:lnTo>
                  <a:lnTo>
                    <a:pt x="407" y="29368"/>
                  </a:lnTo>
                  <a:lnTo>
                    <a:pt x="203" y="29653"/>
                  </a:lnTo>
                  <a:lnTo>
                    <a:pt x="41" y="29978"/>
                  </a:lnTo>
                  <a:lnTo>
                    <a:pt x="0" y="30263"/>
                  </a:lnTo>
                  <a:lnTo>
                    <a:pt x="0" y="30385"/>
                  </a:lnTo>
                  <a:lnTo>
                    <a:pt x="41" y="30548"/>
                  </a:lnTo>
                  <a:lnTo>
                    <a:pt x="81" y="30670"/>
                  </a:lnTo>
                  <a:lnTo>
                    <a:pt x="163" y="30792"/>
                  </a:lnTo>
                  <a:lnTo>
                    <a:pt x="285" y="30914"/>
                  </a:lnTo>
                  <a:lnTo>
                    <a:pt x="407" y="30995"/>
                  </a:lnTo>
                  <a:lnTo>
                    <a:pt x="732" y="31077"/>
                  </a:lnTo>
                  <a:lnTo>
                    <a:pt x="1058" y="31117"/>
                  </a:lnTo>
                  <a:lnTo>
                    <a:pt x="1342" y="31117"/>
                  </a:lnTo>
                  <a:lnTo>
                    <a:pt x="2400" y="31077"/>
                  </a:lnTo>
                  <a:lnTo>
                    <a:pt x="3458" y="31036"/>
                  </a:lnTo>
                  <a:lnTo>
                    <a:pt x="4515" y="30914"/>
                  </a:lnTo>
                  <a:lnTo>
                    <a:pt x="5532" y="30751"/>
                  </a:lnTo>
                  <a:lnTo>
                    <a:pt x="5532" y="31524"/>
                  </a:lnTo>
                  <a:lnTo>
                    <a:pt x="5532" y="33233"/>
                  </a:lnTo>
                  <a:lnTo>
                    <a:pt x="5451" y="36161"/>
                  </a:lnTo>
                  <a:lnTo>
                    <a:pt x="5491" y="36893"/>
                  </a:lnTo>
                  <a:lnTo>
                    <a:pt x="5573" y="37626"/>
                  </a:lnTo>
                  <a:lnTo>
                    <a:pt x="5695" y="38317"/>
                  </a:lnTo>
                  <a:lnTo>
                    <a:pt x="5939" y="39049"/>
                  </a:lnTo>
                  <a:lnTo>
                    <a:pt x="6223" y="39700"/>
                  </a:lnTo>
                  <a:lnTo>
                    <a:pt x="6590" y="40351"/>
                  </a:lnTo>
                  <a:lnTo>
                    <a:pt x="6996" y="40961"/>
                  </a:lnTo>
                  <a:lnTo>
                    <a:pt x="7484" y="41530"/>
                  </a:lnTo>
                  <a:lnTo>
                    <a:pt x="8135" y="42100"/>
                  </a:lnTo>
                  <a:lnTo>
                    <a:pt x="8827" y="42629"/>
                  </a:lnTo>
                  <a:lnTo>
                    <a:pt x="9559" y="43076"/>
                  </a:lnTo>
                  <a:lnTo>
                    <a:pt x="10332" y="43483"/>
                  </a:lnTo>
                  <a:lnTo>
                    <a:pt x="11105" y="43768"/>
                  </a:lnTo>
                  <a:lnTo>
                    <a:pt x="11959" y="44052"/>
                  </a:lnTo>
                  <a:lnTo>
                    <a:pt x="12813" y="44256"/>
                  </a:lnTo>
                  <a:lnTo>
                    <a:pt x="13667" y="44418"/>
                  </a:lnTo>
                  <a:lnTo>
                    <a:pt x="14521" y="44500"/>
                  </a:lnTo>
                  <a:lnTo>
                    <a:pt x="15376" y="44581"/>
                  </a:lnTo>
                  <a:lnTo>
                    <a:pt x="16230" y="44622"/>
                  </a:lnTo>
                  <a:lnTo>
                    <a:pt x="17125" y="44622"/>
                  </a:lnTo>
                  <a:lnTo>
                    <a:pt x="18833" y="44540"/>
                  </a:lnTo>
                  <a:lnTo>
                    <a:pt x="20582" y="44418"/>
                  </a:lnTo>
                  <a:lnTo>
                    <a:pt x="20582" y="44418"/>
                  </a:lnTo>
                  <a:lnTo>
                    <a:pt x="20501" y="44459"/>
                  </a:lnTo>
                  <a:lnTo>
                    <a:pt x="20460" y="44540"/>
                  </a:lnTo>
                  <a:lnTo>
                    <a:pt x="20379" y="44825"/>
                  </a:lnTo>
                  <a:lnTo>
                    <a:pt x="20297" y="45273"/>
                  </a:lnTo>
                  <a:lnTo>
                    <a:pt x="20257" y="45842"/>
                  </a:lnTo>
                  <a:lnTo>
                    <a:pt x="20216" y="47306"/>
                  </a:lnTo>
                  <a:lnTo>
                    <a:pt x="20216" y="49015"/>
                  </a:lnTo>
                  <a:lnTo>
                    <a:pt x="20297" y="52269"/>
                  </a:lnTo>
                  <a:lnTo>
                    <a:pt x="20379" y="54059"/>
                  </a:lnTo>
                  <a:lnTo>
                    <a:pt x="48079" y="52920"/>
                  </a:lnTo>
                  <a:lnTo>
                    <a:pt x="47998" y="51252"/>
                  </a:lnTo>
                  <a:lnTo>
                    <a:pt x="47998" y="49584"/>
                  </a:lnTo>
                  <a:lnTo>
                    <a:pt x="47998" y="47917"/>
                  </a:lnTo>
                  <a:lnTo>
                    <a:pt x="48039" y="46249"/>
                  </a:lnTo>
                  <a:lnTo>
                    <a:pt x="48079" y="44540"/>
                  </a:lnTo>
                  <a:lnTo>
                    <a:pt x="48161" y="42873"/>
                  </a:lnTo>
                  <a:lnTo>
                    <a:pt x="48283" y="41205"/>
                  </a:lnTo>
                  <a:lnTo>
                    <a:pt x="48445" y="39537"/>
                  </a:lnTo>
                  <a:lnTo>
                    <a:pt x="48730" y="36243"/>
                  </a:lnTo>
                  <a:lnTo>
                    <a:pt x="48893" y="34575"/>
                  </a:lnTo>
                  <a:lnTo>
                    <a:pt x="49137" y="32866"/>
                  </a:lnTo>
                  <a:lnTo>
                    <a:pt x="49381" y="31199"/>
                  </a:lnTo>
                  <a:lnTo>
                    <a:pt x="49666" y="29531"/>
                  </a:lnTo>
                  <a:lnTo>
                    <a:pt x="50072" y="27904"/>
                  </a:lnTo>
                  <a:lnTo>
                    <a:pt x="50276" y="27090"/>
                  </a:lnTo>
                  <a:lnTo>
                    <a:pt x="50520" y="26318"/>
                  </a:lnTo>
                  <a:lnTo>
                    <a:pt x="50967" y="24935"/>
                  </a:lnTo>
                  <a:lnTo>
                    <a:pt x="51374" y="23592"/>
                  </a:lnTo>
                  <a:lnTo>
                    <a:pt x="51740" y="22250"/>
                  </a:lnTo>
                  <a:lnTo>
                    <a:pt x="52066" y="20908"/>
                  </a:lnTo>
                  <a:lnTo>
                    <a:pt x="52350" y="19525"/>
                  </a:lnTo>
                  <a:lnTo>
                    <a:pt x="52554" y="18142"/>
                  </a:lnTo>
                  <a:lnTo>
                    <a:pt x="52676" y="16718"/>
                  </a:lnTo>
                  <a:lnTo>
                    <a:pt x="52757" y="15254"/>
                  </a:lnTo>
                  <a:lnTo>
                    <a:pt x="52716" y="13749"/>
                  </a:lnTo>
                  <a:lnTo>
                    <a:pt x="52676" y="12203"/>
                  </a:lnTo>
                  <a:lnTo>
                    <a:pt x="52554" y="10739"/>
                  </a:lnTo>
                  <a:lnTo>
                    <a:pt x="52350" y="9234"/>
                  </a:lnTo>
                  <a:lnTo>
                    <a:pt x="52106" y="7729"/>
                  </a:lnTo>
                  <a:lnTo>
                    <a:pt x="51781" y="6264"/>
                  </a:lnTo>
                  <a:lnTo>
                    <a:pt x="51415" y="4800"/>
                  </a:lnTo>
                  <a:lnTo>
                    <a:pt x="51008" y="3336"/>
                  </a:lnTo>
                  <a:lnTo>
                    <a:pt x="50683" y="2481"/>
                  </a:lnTo>
                  <a:lnTo>
                    <a:pt x="50357" y="1627"/>
                  </a:lnTo>
                  <a:lnTo>
                    <a:pt x="49991" y="814"/>
                  </a:lnTo>
                  <a:lnTo>
                    <a:pt x="4958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6" name="Google Shape;1190;p35"/>
            <p:cNvSpPr/>
            <p:nvPr/>
          </p:nvSpPr>
          <p:spPr>
            <a:xfrm>
              <a:off x="4999320" y="2043360"/>
              <a:ext cx="2272680" cy="2330280"/>
            </a:xfrm>
            <a:custGeom>
              <a:avLst/>
              <a:gdLst/>
              <a:ahLst/>
              <a:cxnLst/>
              <a:rect l="l" t="t" r="r" b="b"/>
              <a:pathLst>
                <a:path w="53124" h="54467">
                  <a:moveTo>
                    <a:pt x="49667" y="410"/>
                  </a:moveTo>
                  <a:lnTo>
                    <a:pt x="49910" y="896"/>
                  </a:lnTo>
                  <a:lnTo>
                    <a:pt x="50195" y="1465"/>
                  </a:lnTo>
                  <a:lnTo>
                    <a:pt x="50480" y="2075"/>
                  </a:lnTo>
                  <a:lnTo>
                    <a:pt x="50683" y="2685"/>
                  </a:lnTo>
                  <a:lnTo>
                    <a:pt x="51090" y="3906"/>
                  </a:lnTo>
                  <a:lnTo>
                    <a:pt x="51456" y="5167"/>
                  </a:lnTo>
                  <a:lnTo>
                    <a:pt x="51781" y="6468"/>
                  </a:lnTo>
                  <a:lnTo>
                    <a:pt x="52066" y="7770"/>
                  </a:lnTo>
                  <a:lnTo>
                    <a:pt x="52310" y="9112"/>
                  </a:lnTo>
                  <a:lnTo>
                    <a:pt x="52473" y="10455"/>
                  </a:lnTo>
                  <a:lnTo>
                    <a:pt x="52636" y="11756"/>
                  </a:lnTo>
                  <a:lnTo>
                    <a:pt x="52717" y="13058"/>
                  </a:lnTo>
                  <a:lnTo>
                    <a:pt x="52758" y="14359"/>
                  </a:lnTo>
                  <a:lnTo>
                    <a:pt x="52758" y="15661"/>
                  </a:lnTo>
                  <a:lnTo>
                    <a:pt x="52676" y="16963"/>
                  </a:lnTo>
                  <a:lnTo>
                    <a:pt x="52554" y="18264"/>
                  </a:lnTo>
                  <a:lnTo>
                    <a:pt x="52392" y="19566"/>
                  </a:lnTo>
                  <a:lnTo>
                    <a:pt x="52147" y="20868"/>
                  </a:lnTo>
                  <a:lnTo>
                    <a:pt x="51863" y="22088"/>
                  </a:lnTo>
                  <a:lnTo>
                    <a:pt x="51537" y="23308"/>
                  </a:lnTo>
                  <a:lnTo>
                    <a:pt x="51171" y="24488"/>
                  </a:lnTo>
                  <a:lnTo>
                    <a:pt x="50805" y="25667"/>
                  </a:lnTo>
                  <a:lnTo>
                    <a:pt x="50439" y="26888"/>
                  </a:lnTo>
                  <a:lnTo>
                    <a:pt x="50073" y="28067"/>
                  </a:lnTo>
                  <a:lnTo>
                    <a:pt x="49788" y="29288"/>
                  </a:lnTo>
                  <a:lnTo>
                    <a:pt x="49544" y="30508"/>
                  </a:lnTo>
                  <a:lnTo>
                    <a:pt x="49300" y="31769"/>
                  </a:lnTo>
                  <a:lnTo>
                    <a:pt x="49137" y="33030"/>
                  </a:lnTo>
                  <a:lnTo>
                    <a:pt x="48812" y="35552"/>
                  </a:lnTo>
                  <a:lnTo>
                    <a:pt x="48568" y="38074"/>
                  </a:lnTo>
                  <a:lnTo>
                    <a:pt x="48365" y="40596"/>
                  </a:lnTo>
                  <a:lnTo>
                    <a:pt x="48161" y="43402"/>
                  </a:lnTo>
                  <a:lnTo>
                    <a:pt x="48039" y="46168"/>
                  </a:lnTo>
                  <a:lnTo>
                    <a:pt x="47999" y="48934"/>
                  </a:lnTo>
                  <a:lnTo>
                    <a:pt x="48039" y="51741"/>
                  </a:lnTo>
                  <a:lnTo>
                    <a:pt x="48074" y="52929"/>
                  </a:lnTo>
                  <a:lnTo>
                    <a:pt x="48074" y="52929"/>
                  </a:lnTo>
                  <a:lnTo>
                    <a:pt x="37504" y="53368"/>
                  </a:lnTo>
                  <a:lnTo>
                    <a:pt x="26684" y="53815"/>
                  </a:lnTo>
                  <a:lnTo>
                    <a:pt x="20778" y="54052"/>
                  </a:lnTo>
                  <a:lnTo>
                    <a:pt x="20778" y="54052"/>
                  </a:lnTo>
                  <a:lnTo>
                    <a:pt x="20623" y="50073"/>
                  </a:lnTo>
                  <a:lnTo>
                    <a:pt x="20583" y="47999"/>
                  </a:lnTo>
                  <a:lnTo>
                    <a:pt x="20583" y="46941"/>
                  </a:lnTo>
                  <a:lnTo>
                    <a:pt x="20664" y="45924"/>
                  </a:lnTo>
                  <a:lnTo>
                    <a:pt x="20705" y="45517"/>
                  </a:lnTo>
                  <a:lnTo>
                    <a:pt x="20745" y="45111"/>
                  </a:lnTo>
                  <a:lnTo>
                    <a:pt x="20827" y="44826"/>
                  </a:lnTo>
                  <a:lnTo>
                    <a:pt x="20827" y="44785"/>
                  </a:lnTo>
                  <a:lnTo>
                    <a:pt x="20868" y="44785"/>
                  </a:lnTo>
                  <a:lnTo>
                    <a:pt x="20908" y="44744"/>
                  </a:lnTo>
                  <a:lnTo>
                    <a:pt x="20949" y="44663"/>
                  </a:lnTo>
                  <a:lnTo>
                    <a:pt x="20949" y="44582"/>
                  </a:lnTo>
                  <a:lnTo>
                    <a:pt x="20949" y="44541"/>
                  </a:lnTo>
                  <a:lnTo>
                    <a:pt x="20908" y="44460"/>
                  </a:lnTo>
                  <a:lnTo>
                    <a:pt x="20868" y="44419"/>
                  </a:lnTo>
                  <a:lnTo>
                    <a:pt x="20786" y="44419"/>
                  </a:lnTo>
                  <a:lnTo>
                    <a:pt x="18874" y="44541"/>
                  </a:lnTo>
                  <a:lnTo>
                    <a:pt x="17939" y="44582"/>
                  </a:lnTo>
                  <a:lnTo>
                    <a:pt x="17003" y="44622"/>
                  </a:lnTo>
                  <a:lnTo>
                    <a:pt x="16027" y="44622"/>
                  </a:lnTo>
                  <a:lnTo>
                    <a:pt x="15092" y="44541"/>
                  </a:lnTo>
                  <a:lnTo>
                    <a:pt x="14156" y="44460"/>
                  </a:lnTo>
                  <a:lnTo>
                    <a:pt x="13220" y="44297"/>
                  </a:lnTo>
                  <a:lnTo>
                    <a:pt x="12407" y="44134"/>
                  </a:lnTo>
                  <a:lnTo>
                    <a:pt x="11634" y="43890"/>
                  </a:lnTo>
                  <a:lnTo>
                    <a:pt x="10861" y="43606"/>
                  </a:lnTo>
                  <a:lnTo>
                    <a:pt x="10129" y="43280"/>
                  </a:lnTo>
                  <a:lnTo>
                    <a:pt x="9438" y="42873"/>
                  </a:lnTo>
                  <a:lnTo>
                    <a:pt x="8746" y="42385"/>
                  </a:lnTo>
                  <a:lnTo>
                    <a:pt x="8136" y="41856"/>
                  </a:lnTo>
                  <a:lnTo>
                    <a:pt x="7566" y="41287"/>
                  </a:lnTo>
                  <a:lnTo>
                    <a:pt x="7322" y="40962"/>
                  </a:lnTo>
                  <a:lnTo>
                    <a:pt x="7078" y="40636"/>
                  </a:lnTo>
                  <a:lnTo>
                    <a:pt x="6672" y="39904"/>
                  </a:lnTo>
                  <a:lnTo>
                    <a:pt x="6346" y="39172"/>
                  </a:lnTo>
                  <a:lnTo>
                    <a:pt x="6061" y="38399"/>
                  </a:lnTo>
                  <a:lnTo>
                    <a:pt x="5980" y="37830"/>
                  </a:lnTo>
                  <a:lnTo>
                    <a:pt x="5899" y="37219"/>
                  </a:lnTo>
                  <a:lnTo>
                    <a:pt x="5858" y="36650"/>
                  </a:lnTo>
                  <a:lnTo>
                    <a:pt x="5858" y="36040"/>
                  </a:lnTo>
                  <a:lnTo>
                    <a:pt x="5939" y="32379"/>
                  </a:lnTo>
                  <a:lnTo>
                    <a:pt x="5939" y="31728"/>
                  </a:lnTo>
                  <a:lnTo>
                    <a:pt x="5939" y="31077"/>
                  </a:lnTo>
                  <a:lnTo>
                    <a:pt x="5939" y="30955"/>
                  </a:lnTo>
                  <a:lnTo>
                    <a:pt x="5899" y="30833"/>
                  </a:lnTo>
                  <a:lnTo>
                    <a:pt x="5817" y="30793"/>
                  </a:lnTo>
                  <a:lnTo>
                    <a:pt x="5451" y="30793"/>
                  </a:lnTo>
                  <a:lnTo>
                    <a:pt x="5207" y="30833"/>
                  </a:lnTo>
                  <a:lnTo>
                    <a:pt x="4719" y="30915"/>
                  </a:lnTo>
                  <a:lnTo>
                    <a:pt x="3702" y="31037"/>
                  </a:lnTo>
                  <a:lnTo>
                    <a:pt x="2726" y="31077"/>
                  </a:lnTo>
                  <a:lnTo>
                    <a:pt x="1790" y="31118"/>
                  </a:lnTo>
                  <a:lnTo>
                    <a:pt x="977" y="31118"/>
                  </a:lnTo>
                  <a:lnTo>
                    <a:pt x="814" y="31037"/>
                  </a:lnTo>
                  <a:lnTo>
                    <a:pt x="611" y="30955"/>
                  </a:lnTo>
                  <a:lnTo>
                    <a:pt x="489" y="30833"/>
                  </a:lnTo>
                  <a:lnTo>
                    <a:pt x="407" y="30671"/>
                  </a:lnTo>
                  <a:lnTo>
                    <a:pt x="367" y="30467"/>
                  </a:lnTo>
                  <a:lnTo>
                    <a:pt x="407" y="30304"/>
                  </a:lnTo>
                  <a:lnTo>
                    <a:pt x="448" y="30142"/>
                  </a:lnTo>
                  <a:lnTo>
                    <a:pt x="529" y="29979"/>
                  </a:lnTo>
                  <a:lnTo>
                    <a:pt x="774" y="29654"/>
                  </a:lnTo>
                  <a:lnTo>
                    <a:pt x="1018" y="29410"/>
                  </a:lnTo>
                  <a:lnTo>
                    <a:pt x="1262" y="29166"/>
                  </a:lnTo>
                  <a:lnTo>
                    <a:pt x="1546" y="28921"/>
                  </a:lnTo>
                  <a:lnTo>
                    <a:pt x="2116" y="28474"/>
                  </a:lnTo>
                  <a:lnTo>
                    <a:pt x="2645" y="27945"/>
                  </a:lnTo>
                  <a:lnTo>
                    <a:pt x="3133" y="27416"/>
                  </a:lnTo>
                  <a:lnTo>
                    <a:pt x="3580" y="26847"/>
                  </a:lnTo>
                  <a:lnTo>
                    <a:pt x="3987" y="26237"/>
                  </a:lnTo>
                  <a:lnTo>
                    <a:pt x="4353" y="25627"/>
                  </a:lnTo>
                  <a:lnTo>
                    <a:pt x="4678" y="24976"/>
                  </a:lnTo>
                  <a:lnTo>
                    <a:pt x="5004" y="24325"/>
                  </a:lnTo>
                  <a:lnTo>
                    <a:pt x="5248" y="23674"/>
                  </a:lnTo>
                  <a:lnTo>
                    <a:pt x="5492" y="22983"/>
                  </a:lnTo>
                  <a:lnTo>
                    <a:pt x="5736" y="22251"/>
                  </a:lnTo>
                  <a:lnTo>
                    <a:pt x="5899" y="21559"/>
                  </a:lnTo>
                  <a:lnTo>
                    <a:pt x="6061" y="20868"/>
                  </a:lnTo>
                  <a:lnTo>
                    <a:pt x="6346" y="19403"/>
                  </a:lnTo>
                  <a:lnTo>
                    <a:pt x="6550" y="17980"/>
                  </a:lnTo>
                  <a:lnTo>
                    <a:pt x="6712" y="16190"/>
                  </a:lnTo>
                  <a:lnTo>
                    <a:pt x="6794" y="14400"/>
                  </a:lnTo>
                  <a:lnTo>
                    <a:pt x="6997" y="10780"/>
                  </a:lnTo>
                  <a:lnTo>
                    <a:pt x="7119" y="8868"/>
                  </a:lnTo>
                  <a:lnTo>
                    <a:pt x="7282" y="6916"/>
                  </a:lnTo>
                  <a:lnTo>
                    <a:pt x="7363" y="6021"/>
                  </a:lnTo>
                  <a:lnTo>
                    <a:pt x="7444" y="5126"/>
                  </a:lnTo>
                  <a:lnTo>
                    <a:pt x="7607" y="4231"/>
                  </a:lnTo>
                  <a:lnTo>
                    <a:pt x="7729" y="3784"/>
                  </a:lnTo>
                  <a:lnTo>
                    <a:pt x="7892" y="3336"/>
                  </a:lnTo>
                  <a:lnTo>
                    <a:pt x="8217" y="2563"/>
                  </a:lnTo>
                  <a:lnTo>
                    <a:pt x="8600" y="1903"/>
                  </a:lnTo>
                  <a:lnTo>
                    <a:pt x="8600" y="1903"/>
                  </a:lnTo>
                  <a:lnTo>
                    <a:pt x="12488" y="1628"/>
                  </a:lnTo>
                  <a:lnTo>
                    <a:pt x="16515" y="1424"/>
                  </a:lnTo>
                  <a:lnTo>
                    <a:pt x="20542" y="1221"/>
                  </a:lnTo>
                  <a:lnTo>
                    <a:pt x="24569" y="1018"/>
                  </a:lnTo>
                  <a:lnTo>
                    <a:pt x="32623" y="733"/>
                  </a:lnTo>
                  <a:lnTo>
                    <a:pt x="40717" y="570"/>
                  </a:lnTo>
                  <a:lnTo>
                    <a:pt x="49667" y="410"/>
                  </a:lnTo>
                  <a:close/>
                  <a:moveTo>
                    <a:pt x="49788" y="1"/>
                  </a:moveTo>
                  <a:lnTo>
                    <a:pt x="41287" y="123"/>
                  </a:lnTo>
                  <a:lnTo>
                    <a:pt x="32826" y="326"/>
                  </a:lnTo>
                  <a:lnTo>
                    <a:pt x="28596" y="489"/>
                  </a:lnTo>
                  <a:lnTo>
                    <a:pt x="24366" y="652"/>
                  </a:lnTo>
                  <a:lnTo>
                    <a:pt x="20095" y="814"/>
                  </a:lnTo>
                  <a:lnTo>
                    <a:pt x="15864" y="1058"/>
                  </a:lnTo>
                  <a:lnTo>
                    <a:pt x="11634" y="1302"/>
                  </a:lnTo>
                  <a:lnTo>
                    <a:pt x="9560" y="1424"/>
                  </a:lnTo>
                  <a:lnTo>
                    <a:pt x="9031" y="1465"/>
                  </a:lnTo>
                  <a:lnTo>
                    <a:pt x="8746" y="1465"/>
                  </a:lnTo>
                  <a:lnTo>
                    <a:pt x="8461" y="1506"/>
                  </a:lnTo>
                  <a:lnTo>
                    <a:pt x="8339" y="1587"/>
                  </a:lnTo>
                  <a:lnTo>
                    <a:pt x="8217" y="1750"/>
                  </a:lnTo>
                  <a:lnTo>
                    <a:pt x="8014" y="2075"/>
                  </a:lnTo>
                  <a:lnTo>
                    <a:pt x="7810" y="2482"/>
                  </a:lnTo>
                  <a:lnTo>
                    <a:pt x="7648" y="2889"/>
                  </a:lnTo>
                  <a:lnTo>
                    <a:pt x="7322" y="3743"/>
                  </a:lnTo>
                  <a:lnTo>
                    <a:pt x="7119" y="4597"/>
                  </a:lnTo>
                  <a:lnTo>
                    <a:pt x="6997" y="5492"/>
                  </a:lnTo>
                  <a:lnTo>
                    <a:pt x="6794" y="7607"/>
                  </a:lnTo>
                  <a:lnTo>
                    <a:pt x="6672" y="9722"/>
                  </a:lnTo>
                  <a:lnTo>
                    <a:pt x="6468" y="13709"/>
                  </a:lnTo>
                  <a:lnTo>
                    <a:pt x="6346" y="15702"/>
                  </a:lnTo>
                  <a:lnTo>
                    <a:pt x="6183" y="17654"/>
                  </a:lnTo>
                  <a:lnTo>
                    <a:pt x="5980" y="19281"/>
                  </a:lnTo>
                  <a:lnTo>
                    <a:pt x="5817" y="20054"/>
                  </a:lnTo>
                  <a:lnTo>
                    <a:pt x="5655" y="20868"/>
                  </a:lnTo>
                  <a:lnTo>
                    <a:pt x="5492" y="21640"/>
                  </a:lnTo>
                  <a:lnTo>
                    <a:pt x="5248" y="22413"/>
                  </a:lnTo>
                  <a:lnTo>
                    <a:pt x="5004" y="23186"/>
                  </a:lnTo>
                  <a:lnTo>
                    <a:pt x="4719" y="23918"/>
                  </a:lnTo>
                  <a:lnTo>
                    <a:pt x="4394" y="24651"/>
                  </a:lnTo>
                  <a:lnTo>
                    <a:pt x="4068" y="25342"/>
                  </a:lnTo>
                  <a:lnTo>
                    <a:pt x="3662" y="25993"/>
                  </a:lnTo>
                  <a:lnTo>
                    <a:pt x="3214" y="26644"/>
                  </a:lnTo>
                  <a:lnTo>
                    <a:pt x="2726" y="27254"/>
                  </a:lnTo>
                  <a:lnTo>
                    <a:pt x="2197" y="27864"/>
                  </a:lnTo>
                  <a:lnTo>
                    <a:pt x="1587" y="28393"/>
                  </a:lnTo>
                  <a:lnTo>
                    <a:pt x="977" y="28881"/>
                  </a:lnTo>
                  <a:lnTo>
                    <a:pt x="774" y="29125"/>
                  </a:lnTo>
                  <a:lnTo>
                    <a:pt x="529" y="29369"/>
                  </a:lnTo>
                  <a:lnTo>
                    <a:pt x="285" y="29654"/>
                  </a:lnTo>
                  <a:lnTo>
                    <a:pt x="123" y="29938"/>
                  </a:lnTo>
                  <a:lnTo>
                    <a:pt x="1" y="30264"/>
                  </a:lnTo>
                  <a:lnTo>
                    <a:pt x="1" y="30427"/>
                  </a:lnTo>
                  <a:lnTo>
                    <a:pt x="1" y="30589"/>
                  </a:lnTo>
                  <a:lnTo>
                    <a:pt x="1" y="30752"/>
                  </a:lnTo>
                  <a:lnTo>
                    <a:pt x="82" y="30915"/>
                  </a:lnTo>
                  <a:lnTo>
                    <a:pt x="163" y="31037"/>
                  </a:lnTo>
                  <a:lnTo>
                    <a:pt x="285" y="31199"/>
                  </a:lnTo>
                  <a:lnTo>
                    <a:pt x="448" y="31321"/>
                  </a:lnTo>
                  <a:lnTo>
                    <a:pt x="611" y="31403"/>
                  </a:lnTo>
                  <a:lnTo>
                    <a:pt x="814" y="31484"/>
                  </a:lnTo>
                  <a:lnTo>
                    <a:pt x="977" y="31484"/>
                  </a:lnTo>
                  <a:lnTo>
                    <a:pt x="1384" y="31525"/>
                  </a:lnTo>
                  <a:lnTo>
                    <a:pt x="1790" y="31525"/>
                  </a:lnTo>
                  <a:lnTo>
                    <a:pt x="2807" y="31484"/>
                  </a:lnTo>
                  <a:lnTo>
                    <a:pt x="3824" y="31403"/>
                  </a:lnTo>
                  <a:lnTo>
                    <a:pt x="4800" y="31321"/>
                  </a:lnTo>
                  <a:lnTo>
                    <a:pt x="5565" y="31199"/>
                  </a:lnTo>
                  <a:lnTo>
                    <a:pt x="5565" y="31199"/>
                  </a:lnTo>
                  <a:lnTo>
                    <a:pt x="5573" y="31240"/>
                  </a:lnTo>
                  <a:lnTo>
                    <a:pt x="5573" y="31850"/>
                  </a:lnTo>
                  <a:lnTo>
                    <a:pt x="5533" y="33640"/>
                  </a:lnTo>
                  <a:lnTo>
                    <a:pt x="5492" y="35186"/>
                  </a:lnTo>
                  <a:lnTo>
                    <a:pt x="5451" y="36731"/>
                  </a:lnTo>
                  <a:lnTo>
                    <a:pt x="5492" y="37504"/>
                  </a:lnTo>
                  <a:lnTo>
                    <a:pt x="5614" y="38236"/>
                  </a:lnTo>
                  <a:lnTo>
                    <a:pt x="5817" y="38928"/>
                  </a:lnTo>
                  <a:lnTo>
                    <a:pt x="6061" y="39619"/>
                  </a:lnTo>
                  <a:lnTo>
                    <a:pt x="6387" y="40270"/>
                  </a:lnTo>
                  <a:lnTo>
                    <a:pt x="6794" y="40921"/>
                  </a:lnTo>
                  <a:lnTo>
                    <a:pt x="7241" y="41490"/>
                  </a:lnTo>
                  <a:lnTo>
                    <a:pt x="7729" y="42060"/>
                  </a:lnTo>
                  <a:lnTo>
                    <a:pt x="8299" y="42548"/>
                  </a:lnTo>
                  <a:lnTo>
                    <a:pt x="8868" y="42995"/>
                  </a:lnTo>
                  <a:lnTo>
                    <a:pt x="9519" y="43362"/>
                  </a:lnTo>
                  <a:lnTo>
                    <a:pt x="10170" y="43728"/>
                  </a:lnTo>
                  <a:lnTo>
                    <a:pt x="10821" y="44012"/>
                  </a:lnTo>
                  <a:lnTo>
                    <a:pt x="11512" y="44256"/>
                  </a:lnTo>
                  <a:lnTo>
                    <a:pt x="12204" y="44500"/>
                  </a:lnTo>
                  <a:lnTo>
                    <a:pt x="12936" y="44663"/>
                  </a:lnTo>
                  <a:lnTo>
                    <a:pt x="13912" y="44826"/>
                  </a:lnTo>
                  <a:lnTo>
                    <a:pt x="14888" y="44948"/>
                  </a:lnTo>
                  <a:lnTo>
                    <a:pt x="15864" y="44989"/>
                  </a:lnTo>
                  <a:lnTo>
                    <a:pt x="16841" y="45029"/>
                  </a:lnTo>
                  <a:lnTo>
                    <a:pt x="17817" y="44989"/>
                  </a:lnTo>
                  <a:lnTo>
                    <a:pt x="18834" y="44948"/>
                  </a:lnTo>
                  <a:lnTo>
                    <a:pt x="20404" y="44850"/>
                  </a:lnTo>
                  <a:lnTo>
                    <a:pt x="20404" y="44850"/>
                  </a:lnTo>
                  <a:lnTo>
                    <a:pt x="20339" y="45111"/>
                  </a:lnTo>
                  <a:lnTo>
                    <a:pt x="20298" y="45395"/>
                  </a:lnTo>
                  <a:lnTo>
                    <a:pt x="20257" y="45924"/>
                  </a:lnTo>
                  <a:lnTo>
                    <a:pt x="20217" y="46453"/>
                  </a:lnTo>
                  <a:lnTo>
                    <a:pt x="20217" y="47551"/>
                  </a:lnTo>
                  <a:lnTo>
                    <a:pt x="20217" y="50154"/>
                  </a:lnTo>
                  <a:lnTo>
                    <a:pt x="20298" y="52758"/>
                  </a:lnTo>
                  <a:lnTo>
                    <a:pt x="20379" y="54263"/>
                  </a:lnTo>
                  <a:lnTo>
                    <a:pt x="20420" y="54344"/>
                  </a:lnTo>
                  <a:lnTo>
                    <a:pt x="20461" y="54385"/>
                  </a:lnTo>
                  <a:lnTo>
                    <a:pt x="20501" y="54425"/>
                  </a:lnTo>
                  <a:lnTo>
                    <a:pt x="20583" y="54466"/>
                  </a:lnTo>
                  <a:lnTo>
                    <a:pt x="31362" y="54019"/>
                  </a:lnTo>
                  <a:lnTo>
                    <a:pt x="42182" y="53571"/>
                  </a:lnTo>
                  <a:lnTo>
                    <a:pt x="48283" y="53327"/>
                  </a:lnTo>
                  <a:lnTo>
                    <a:pt x="48365" y="53327"/>
                  </a:lnTo>
                  <a:lnTo>
                    <a:pt x="48405" y="53286"/>
                  </a:lnTo>
                  <a:lnTo>
                    <a:pt x="48446" y="53205"/>
                  </a:lnTo>
                  <a:lnTo>
                    <a:pt x="48487" y="53124"/>
                  </a:lnTo>
                  <a:lnTo>
                    <a:pt x="48405" y="50317"/>
                  </a:lnTo>
                  <a:lnTo>
                    <a:pt x="48405" y="47510"/>
                  </a:lnTo>
                  <a:lnTo>
                    <a:pt x="48487" y="44704"/>
                  </a:lnTo>
                  <a:lnTo>
                    <a:pt x="48649" y="41897"/>
                  </a:lnTo>
                  <a:lnTo>
                    <a:pt x="48853" y="39294"/>
                  </a:lnTo>
                  <a:lnTo>
                    <a:pt x="49097" y="36691"/>
                  </a:lnTo>
                  <a:lnTo>
                    <a:pt x="49382" y="34087"/>
                  </a:lnTo>
                  <a:lnTo>
                    <a:pt x="49544" y="32826"/>
                  </a:lnTo>
                  <a:lnTo>
                    <a:pt x="49748" y="31525"/>
                  </a:lnTo>
                  <a:lnTo>
                    <a:pt x="49992" y="30304"/>
                  </a:lnTo>
                  <a:lnTo>
                    <a:pt x="50236" y="29044"/>
                  </a:lnTo>
                  <a:lnTo>
                    <a:pt x="50561" y="27823"/>
                  </a:lnTo>
                  <a:lnTo>
                    <a:pt x="50927" y="26644"/>
                  </a:lnTo>
                  <a:lnTo>
                    <a:pt x="51700" y="24203"/>
                  </a:lnTo>
                  <a:lnTo>
                    <a:pt x="52025" y="22983"/>
                  </a:lnTo>
                  <a:lnTo>
                    <a:pt x="52351" y="21763"/>
                  </a:lnTo>
                  <a:lnTo>
                    <a:pt x="52595" y="20502"/>
                  </a:lnTo>
                  <a:lnTo>
                    <a:pt x="52839" y="19200"/>
                  </a:lnTo>
                  <a:lnTo>
                    <a:pt x="53002" y="17939"/>
                  </a:lnTo>
                  <a:lnTo>
                    <a:pt x="53083" y="16637"/>
                  </a:lnTo>
                  <a:lnTo>
                    <a:pt x="53124" y="15336"/>
                  </a:lnTo>
                  <a:lnTo>
                    <a:pt x="53124" y="14034"/>
                  </a:lnTo>
                  <a:lnTo>
                    <a:pt x="53083" y="12773"/>
                  </a:lnTo>
                  <a:lnTo>
                    <a:pt x="53002" y="11471"/>
                  </a:lnTo>
                  <a:lnTo>
                    <a:pt x="52839" y="10129"/>
                  </a:lnTo>
                  <a:lnTo>
                    <a:pt x="52676" y="8828"/>
                  </a:lnTo>
                  <a:lnTo>
                    <a:pt x="52432" y="7526"/>
                  </a:lnTo>
                  <a:lnTo>
                    <a:pt x="52147" y="6224"/>
                  </a:lnTo>
                  <a:lnTo>
                    <a:pt x="51822" y="4963"/>
                  </a:lnTo>
                  <a:lnTo>
                    <a:pt x="51456" y="3702"/>
                  </a:lnTo>
                  <a:lnTo>
                    <a:pt x="51049" y="2441"/>
                  </a:lnTo>
                  <a:lnTo>
                    <a:pt x="50520" y="1262"/>
                  </a:lnTo>
                  <a:lnTo>
                    <a:pt x="50276" y="652"/>
                  </a:lnTo>
                  <a:lnTo>
                    <a:pt x="49992" y="189"/>
                  </a:lnTo>
                  <a:lnTo>
                    <a:pt x="49992" y="123"/>
                  </a:lnTo>
                  <a:lnTo>
                    <a:pt x="49951" y="82"/>
                  </a:lnTo>
                  <a:lnTo>
                    <a:pt x="49924" y="69"/>
                  </a:lnTo>
                  <a:lnTo>
                    <a:pt x="49910" y="41"/>
                  </a:lnTo>
                  <a:lnTo>
                    <a:pt x="49829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7" name="Google Shape;1191;p35"/>
            <p:cNvSpPr/>
            <p:nvPr/>
          </p:nvSpPr>
          <p:spPr>
            <a:xfrm>
              <a:off x="6684120" y="1319400"/>
              <a:ext cx="424440" cy="483480"/>
            </a:xfrm>
            <a:custGeom>
              <a:avLst/>
              <a:gdLst/>
              <a:ahLst/>
              <a:cxnLst/>
              <a:rect l="l" t="t" r="r" b="b"/>
              <a:pathLst>
                <a:path w="9926" h="11309">
                  <a:moveTo>
                    <a:pt x="5410" y="1"/>
                  </a:moveTo>
                  <a:lnTo>
                    <a:pt x="4841" y="41"/>
                  </a:lnTo>
                  <a:lnTo>
                    <a:pt x="4271" y="123"/>
                  </a:lnTo>
                  <a:lnTo>
                    <a:pt x="3783" y="285"/>
                  </a:lnTo>
                  <a:lnTo>
                    <a:pt x="3539" y="407"/>
                  </a:lnTo>
                  <a:lnTo>
                    <a:pt x="3336" y="529"/>
                  </a:lnTo>
                  <a:lnTo>
                    <a:pt x="3214" y="651"/>
                  </a:lnTo>
                  <a:lnTo>
                    <a:pt x="3092" y="773"/>
                  </a:lnTo>
                  <a:lnTo>
                    <a:pt x="2848" y="1099"/>
                  </a:lnTo>
                  <a:lnTo>
                    <a:pt x="2522" y="1790"/>
                  </a:lnTo>
                  <a:lnTo>
                    <a:pt x="2115" y="2604"/>
                  </a:lnTo>
                  <a:lnTo>
                    <a:pt x="1790" y="3417"/>
                  </a:lnTo>
                  <a:lnTo>
                    <a:pt x="1668" y="3295"/>
                  </a:lnTo>
                  <a:lnTo>
                    <a:pt x="1505" y="3173"/>
                  </a:lnTo>
                  <a:lnTo>
                    <a:pt x="1342" y="3092"/>
                  </a:lnTo>
                  <a:lnTo>
                    <a:pt x="1180" y="3051"/>
                  </a:lnTo>
                  <a:lnTo>
                    <a:pt x="1017" y="3011"/>
                  </a:lnTo>
                  <a:lnTo>
                    <a:pt x="854" y="3051"/>
                  </a:lnTo>
                  <a:lnTo>
                    <a:pt x="651" y="3051"/>
                  </a:lnTo>
                  <a:lnTo>
                    <a:pt x="488" y="3133"/>
                  </a:lnTo>
                  <a:lnTo>
                    <a:pt x="366" y="3255"/>
                  </a:lnTo>
                  <a:lnTo>
                    <a:pt x="244" y="3377"/>
                  </a:lnTo>
                  <a:lnTo>
                    <a:pt x="122" y="3499"/>
                  </a:lnTo>
                  <a:lnTo>
                    <a:pt x="41" y="3661"/>
                  </a:lnTo>
                  <a:lnTo>
                    <a:pt x="0" y="3824"/>
                  </a:lnTo>
                  <a:lnTo>
                    <a:pt x="0" y="4027"/>
                  </a:lnTo>
                  <a:lnTo>
                    <a:pt x="0" y="4190"/>
                  </a:lnTo>
                  <a:lnTo>
                    <a:pt x="41" y="4353"/>
                  </a:lnTo>
                  <a:lnTo>
                    <a:pt x="122" y="4516"/>
                  </a:lnTo>
                  <a:lnTo>
                    <a:pt x="244" y="4678"/>
                  </a:lnTo>
                  <a:lnTo>
                    <a:pt x="366" y="4800"/>
                  </a:lnTo>
                  <a:lnTo>
                    <a:pt x="529" y="4882"/>
                  </a:lnTo>
                  <a:lnTo>
                    <a:pt x="692" y="4963"/>
                  </a:lnTo>
                  <a:lnTo>
                    <a:pt x="854" y="5004"/>
                  </a:lnTo>
                  <a:lnTo>
                    <a:pt x="1017" y="5004"/>
                  </a:lnTo>
                  <a:lnTo>
                    <a:pt x="1180" y="4963"/>
                  </a:lnTo>
                  <a:lnTo>
                    <a:pt x="1139" y="5004"/>
                  </a:lnTo>
                  <a:lnTo>
                    <a:pt x="1098" y="5126"/>
                  </a:lnTo>
                  <a:lnTo>
                    <a:pt x="976" y="5410"/>
                  </a:lnTo>
                  <a:lnTo>
                    <a:pt x="773" y="5899"/>
                  </a:lnTo>
                  <a:lnTo>
                    <a:pt x="610" y="6305"/>
                  </a:lnTo>
                  <a:lnTo>
                    <a:pt x="448" y="6753"/>
                  </a:lnTo>
                  <a:lnTo>
                    <a:pt x="285" y="7282"/>
                  </a:lnTo>
                  <a:lnTo>
                    <a:pt x="163" y="7770"/>
                  </a:lnTo>
                  <a:lnTo>
                    <a:pt x="41" y="8298"/>
                  </a:lnTo>
                  <a:lnTo>
                    <a:pt x="41" y="8827"/>
                  </a:lnTo>
                  <a:lnTo>
                    <a:pt x="41" y="9153"/>
                  </a:lnTo>
                  <a:lnTo>
                    <a:pt x="122" y="9437"/>
                  </a:lnTo>
                  <a:lnTo>
                    <a:pt x="204" y="9722"/>
                  </a:lnTo>
                  <a:lnTo>
                    <a:pt x="285" y="10007"/>
                  </a:lnTo>
                  <a:lnTo>
                    <a:pt x="448" y="10251"/>
                  </a:lnTo>
                  <a:lnTo>
                    <a:pt x="570" y="10495"/>
                  </a:lnTo>
                  <a:lnTo>
                    <a:pt x="773" y="10698"/>
                  </a:lnTo>
                  <a:lnTo>
                    <a:pt x="976" y="10902"/>
                  </a:lnTo>
                  <a:lnTo>
                    <a:pt x="1261" y="11064"/>
                  </a:lnTo>
                  <a:lnTo>
                    <a:pt x="1505" y="11186"/>
                  </a:lnTo>
                  <a:lnTo>
                    <a:pt x="1790" y="11268"/>
                  </a:lnTo>
                  <a:lnTo>
                    <a:pt x="2075" y="11308"/>
                  </a:lnTo>
                  <a:lnTo>
                    <a:pt x="2359" y="11308"/>
                  </a:lnTo>
                  <a:lnTo>
                    <a:pt x="2644" y="11268"/>
                  </a:lnTo>
                  <a:lnTo>
                    <a:pt x="2929" y="11186"/>
                  </a:lnTo>
                  <a:lnTo>
                    <a:pt x="3173" y="11024"/>
                  </a:lnTo>
                  <a:lnTo>
                    <a:pt x="3458" y="10780"/>
                  </a:lnTo>
                  <a:lnTo>
                    <a:pt x="3661" y="10495"/>
                  </a:lnTo>
                  <a:lnTo>
                    <a:pt x="3824" y="10210"/>
                  </a:lnTo>
                  <a:lnTo>
                    <a:pt x="3986" y="9844"/>
                  </a:lnTo>
                  <a:lnTo>
                    <a:pt x="4190" y="9153"/>
                  </a:lnTo>
                  <a:lnTo>
                    <a:pt x="4312" y="8827"/>
                  </a:lnTo>
                  <a:lnTo>
                    <a:pt x="4475" y="8502"/>
                  </a:lnTo>
                  <a:lnTo>
                    <a:pt x="4515" y="8583"/>
                  </a:lnTo>
                  <a:lnTo>
                    <a:pt x="4678" y="8665"/>
                  </a:lnTo>
                  <a:lnTo>
                    <a:pt x="5207" y="8949"/>
                  </a:lnTo>
                  <a:lnTo>
                    <a:pt x="6061" y="9315"/>
                  </a:lnTo>
                  <a:lnTo>
                    <a:pt x="6508" y="9397"/>
                  </a:lnTo>
                  <a:lnTo>
                    <a:pt x="6956" y="9397"/>
                  </a:lnTo>
                  <a:lnTo>
                    <a:pt x="7200" y="9356"/>
                  </a:lnTo>
                  <a:lnTo>
                    <a:pt x="7403" y="9275"/>
                  </a:lnTo>
                  <a:lnTo>
                    <a:pt x="7607" y="9193"/>
                  </a:lnTo>
                  <a:lnTo>
                    <a:pt x="7810" y="9071"/>
                  </a:lnTo>
                  <a:lnTo>
                    <a:pt x="7973" y="8949"/>
                  </a:lnTo>
                  <a:lnTo>
                    <a:pt x="8135" y="8787"/>
                  </a:lnTo>
                  <a:lnTo>
                    <a:pt x="8420" y="8380"/>
                  </a:lnTo>
                  <a:lnTo>
                    <a:pt x="8624" y="7932"/>
                  </a:lnTo>
                  <a:lnTo>
                    <a:pt x="8786" y="7485"/>
                  </a:lnTo>
                  <a:lnTo>
                    <a:pt x="9274" y="5939"/>
                  </a:lnTo>
                  <a:lnTo>
                    <a:pt x="9681" y="4353"/>
                  </a:lnTo>
                  <a:lnTo>
                    <a:pt x="9844" y="3621"/>
                  </a:lnTo>
                  <a:lnTo>
                    <a:pt x="9884" y="3255"/>
                  </a:lnTo>
                  <a:lnTo>
                    <a:pt x="9925" y="2848"/>
                  </a:lnTo>
                  <a:lnTo>
                    <a:pt x="9884" y="2482"/>
                  </a:lnTo>
                  <a:lnTo>
                    <a:pt x="9844" y="2156"/>
                  </a:lnTo>
                  <a:lnTo>
                    <a:pt x="9762" y="1790"/>
                  </a:lnTo>
                  <a:lnTo>
                    <a:pt x="9600" y="1465"/>
                  </a:lnTo>
                  <a:lnTo>
                    <a:pt x="9437" y="1221"/>
                  </a:lnTo>
                  <a:lnTo>
                    <a:pt x="9234" y="977"/>
                  </a:lnTo>
                  <a:lnTo>
                    <a:pt x="9030" y="773"/>
                  </a:lnTo>
                  <a:lnTo>
                    <a:pt x="8746" y="611"/>
                  </a:lnTo>
                  <a:lnTo>
                    <a:pt x="8501" y="448"/>
                  </a:lnTo>
                  <a:lnTo>
                    <a:pt x="8217" y="326"/>
                  </a:lnTo>
                  <a:lnTo>
                    <a:pt x="7932" y="245"/>
                  </a:lnTo>
                  <a:lnTo>
                    <a:pt x="7607" y="163"/>
                  </a:lnTo>
                  <a:lnTo>
                    <a:pt x="7119" y="82"/>
                  </a:lnTo>
                  <a:lnTo>
                    <a:pt x="6590" y="41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8" name="Google Shape;1192;p35"/>
            <p:cNvSpPr/>
            <p:nvPr/>
          </p:nvSpPr>
          <p:spPr>
            <a:xfrm>
              <a:off x="6675480" y="1308960"/>
              <a:ext cx="441720" cy="502560"/>
            </a:xfrm>
            <a:custGeom>
              <a:avLst/>
              <a:gdLst/>
              <a:ahLst/>
              <a:cxnLst/>
              <a:rect l="l" t="t" r="r" b="b"/>
              <a:pathLst>
                <a:path w="10333" h="11756">
                  <a:moveTo>
                    <a:pt x="6021" y="407"/>
                  </a:moveTo>
                  <a:lnTo>
                    <a:pt x="6916" y="489"/>
                  </a:lnTo>
                  <a:lnTo>
                    <a:pt x="7770" y="611"/>
                  </a:lnTo>
                  <a:lnTo>
                    <a:pt x="8136" y="692"/>
                  </a:lnTo>
                  <a:lnTo>
                    <a:pt x="8461" y="814"/>
                  </a:lnTo>
                  <a:lnTo>
                    <a:pt x="8787" y="977"/>
                  </a:lnTo>
                  <a:lnTo>
                    <a:pt x="9072" y="1180"/>
                  </a:lnTo>
                  <a:lnTo>
                    <a:pt x="9316" y="1383"/>
                  </a:lnTo>
                  <a:lnTo>
                    <a:pt x="9560" y="1668"/>
                  </a:lnTo>
                  <a:lnTo>
                    <a:pt x="9722" y="1953"/>
                  </a:lnTo>
                  <a:lnTo>
                    <a:pt x="9844" y="2319"/>
                  </a:lnTo>
                  <a:lnTo>
                    <a:pt x="9926" y="2685"/>
                  </a:lnTo>
                  <a:lnTo>
                    <a:pt x="9926" y="3092"/>
                  </a:lnTo>
                  <a:lnTo>
                    <a:pt x="9885" y="3499"/>
                  </a:lnTo>
                  <a:lnTo>
                    <a:pt x="9844" y="3905"/>
                  </a:lnTo>
                  <a:lnTo>
                    <a:pt x="9682" y="4678"/>
                  </a:lnTo>
                  <a:lnTo>
                    <a:pt x="9478" y="5410"/>
                  </a:lnTo>
                  <a:lnTo>
                    <a:pt x="8950" y="7119"/>
                  </a:lnTo>
                  <a:lnTo>
                    <a:pt x="8705" y="7851"/>
                  </a:lnTo>
                  <a:lnTo>
                    <a:pt x="8583" y="8217"/>
                  </a:lnTo>
                  <a:lnTo>
                    <a:pt x="8421" y="8542"/>
                  </a:lnTo>
                  <a:lnTo>
                    <a:pt x="8217" y="8868"/>
                  </a:lnTo>
                  <a:lnTo>
                    <a:pt x="7973" y="9112"/>
                  </a:lnTo>
                  <a:lnTo>
                    <a:pt x="7648" y="9275"/>
                  </a:lnTo>
                  <a:lnTo>
                    <a:pt x="7323" y="9397"/>
                  </a:lnTo>
                  <a:lnTo>
                    <a:pt x="7038" y="9437"/>
                  </a:lnTo>
                  <a:lnTo>
                    <a:pt x="6753" y="9437"/>
                  </a:lnTo>
                  <a:lnTo>
                    <a:pt x="6509" y="9397"/>
                  </a:lnTo>
                  <a:lnTo>
                    <a:pt x="6224" y="9315"/>
                  </a:lnTo>
                  <a:lnTo>
                    <a:pt x="5451" y="8990"/>
                  </a:lnTo>
                  <a:lnTo>
                    <a:pt x="5004" y="8746"/>
                  </a:lnTo>
                  <a:lnTo>
                    <a:pt x="4882" y="866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841" y="8624"/>
                  </a:lnTo>
                  <a:lnTo>
                    <a:pt x="4719" y="8583"/>
                  </a:lnTo>
                  <a:lnTo>
                    <a:pt x="4557" y="8583"/>
                  </a:lnTo>
                  <a:lnTo>
                    <a:pt x="4516" y="8664"/>
                  </a:lnTo>
                  <a:lnTo>
                    <a:pt x="4478" y="8747"/>
                  </a:lnTo>
                  <a:lnTo>
                    <a:pt x="4475" y="8746"/>
                  </a:lnTo>
                  <a:lnTo>
                    <a:pt x="4475" y="8754"/>
                  </a:lnTo>
                  <a:lnTo>
                    <a:pt x="4312" y="9112"/>
                  </a:lnTo>
                  <a:lnTo>
                    <a:pt x="4150" y="9600"/>
                  </a:lnTo>
                  <a:lnTo>
                    <a:pt x="3987" y="10047"/>
                  </a:lnTo>
                  <a:lnTo>
                    <a:pt x="3784" y="10495"/>
                  </a:lnTo>
                  <a:lnTo>
                    <a:pt x="3621" y="10739"/>
                  </a:lnTo>
                  <a:lnTo>
                    <a:pt x="3458" y="10942"/>
                  </a:lnTo>
                  <a:lnTo>
                    <a:pt x="3255" y="11105"/>
                  </a:lnTo>
                  <a:lnTo>
                    <a:pt x="3011" y="11227"/>
                  </a:lnTo>
                  <a:lnTo>
                    <a:pt x="2767" y="11308"/>
                  </a:lnTo>
                  <a:lnTo>
                    <a:pt x="2523" y="11349"/>
                  </a:lnTo>
                  <a:lnTo>
                    <a:pt x="2238" y="11349"/>
                  </a:lnTo>
                  <a:lnTo>
                    <a:pt x="1994" y="11308"/>
                  </a:lnTo>
                  <a:lnTo>
                    <a:pt x="1709" y="11227"/>
                  </a:lnTo>
                  <a:lnTo>
                    <a:pt x="1465" y="11064"/>
                  </a:lnTo>
                  <a:lnTo>
                    <a:pt x="1221" y="10902"/>
                  </a:lnTo>
                  <a:lnTo>
                    <a:pt x="1058" y="10698"/>
                  </a:lnTo>
                  <a:lnTo>
                    <a:pt x="855" y="10495"/>
                  </a:lnTo>
                  <a:lnTo>
                    <a:pt x="733" y="10251"/>
                  </a:lnTo>
                  <a:lnTo>
                    <a:pt x="611" y="9966"/>
                  </a:lnTo>
                  <a:lnTo>
                    <a:pt x="530" y="9722"/>
                  </a:lnTo>
                  <a:lnTo>
                    <a:pt x="448" y="9397"/>
                  </a:lnTo>
                  <a:lnTo>
                    <a:pt x="448" y="9071"/>
                  </a:lnTo>
                  <a:lnTo>
                    <a:pt x="448" y="8746"/>
                  </a:lnTo>
                  <a:lnTo>
                    <a:pt x="489" y="8461"/>
                  </a:lnTo>
                  <a:lnTo>
                    <a:pt x="611" y="7851"/>
                  </a:lnTo>
                  <a:lnTo>
                    <a:pt x="814" y="7200"/>
                  </a:lnTo>
                  <a:lnTo>
                    <a:pt x="1018" y="6631"/>
                  </a:lnTo>
                  <a:lnTo>
                    <a:pt x="1221" y="6061"/>
                  </a:lnTo>
                  <a:lnTo>
                    <a:pt x="1343" y="5695"/>
                  </a:lnTo>
                  <a:lnTo>
                    <a:pt x="1424" y="5492"/>
                  </a:lnTo>
                  <a:lnTo>
                    <a:pt x="1506" y="5410"/>
                  </a:lnTo>
                  <a:lnTo>
                    <a:pt x="1587" y="5329"/>
                  </a:lnTo>
                  <a:lnTo>
                    <a:pt x="1587" y="5288"/>
                  </a:lnTo>
                  <a:lnTo>
                    <a:pt x="1587" y="5207"/>
                  </a:lnTo>
                  <a:lnTo>
                    <a:pt x="1587" y="5166"/>
                  </a:lnTo>
                  <a:lnTo>
                    <a:pt x="1506" y="5044"/>
                  </a:lnTo>
                  <a:lnTo>
                    <a:pt x="1140" y="5044"/>
                  </a:lnTo>
                  <a:lnTo>
                    <a:pt x="936" y="5004"/>
                  </a:lnTo>
                  <a:lnTo>
                    <a:pt x="733" y="4882"/>
                  </a:lnTo>
                  <a:lnTo>
                    <a:pt x="570" y="4760"/>
                  </a:lnTo>
                  <a:lnTo>
                    <a:pt x="489" y="4597"/>
                  </a:lnTo>
                  <a:lnTo>
                    <a:pt x="408" y="4394"/>
                  </a:lnTo>
                  <a:lnTo>
                    <a:pt x="408" y="4190"/>
                  </a:lnTo>
                  <a:lnTo>
                    <a:pt x="448" y="3946"/>
                  </a:lnTo>
                  <a:lnTo>
                    <a:pt x="570" y="3743"/>
                  </a:lnTo>
                  <a:lnTo>
                    <a:pt x="733" y="3621"/>
                  </a:lnTo>
                  <a:lnTo>
                    <a:pt x="896" y="3539"/>
                  </a:lnTo>
                  <a:lnTo>
                    <a:pt x="1099" y="3499"/>
                  </a:lnTo>
                  <a:lnTo>
                    <a:pt x="1302" y="3499"/>
                  </a:lnTo>
                  <a:lnTo>
                    <a:pt x="1506" y="3539"/>
                  </a:lnTo>
                  <a:lnTo>
                    <a:pt x="1669" y="3661"/>
                  </a:lnTo>
                  <a:lnTo>
                    <a:pt x="1831" y="3824"/>
                  </a:lnTo>
                  <a:lnTo>
                    <a:pt x="1913" y="3865"/>
                  </a:lnTo>
                  <a:lnTo>
                    <a:pt x="2035" y="3865"/>
                  </a:lnTo>
                  <a:lnTo>
                    <a:pt x="2116" y="3824"/>
                  </a:lnTo>
                  <a:lnTo>
                    <a:pt x="2157" y="3743"/>
                  </a:lnTo>
                  <a:lnTo>
                    <a:pt x="2360" y="3214"/>
                  </a:lnTo>
                  <a:lnTo>
                    <a:pt x="2604" y="2726"/>
                  </a:lnTo>
                  <a:lnTo>
                    <a:pt x="3092" y="1750"/>
                  </a:lnTo>
                  <a:lnTo>
                    <a:pt x="3296" y="1343"/>
                  </a:lnTo>
                  <a:lnTo>
                    <a:pt x="3418" y="1180"/>
                  </a:lnTo>
                  <a:lnTo>
                    <a:pt x="3580" y="1017"/>
                  </a:lnTo>
                  <a:lnTo>
                    <a:pt x="3743" y="895"/>
                  </a:lnTo>
                  <a:lnTo>
                    <a:pt x="3906" y="773"/>
                  </a:lnTo>
                  <a:lnTo>
                    <a:pt x="4312" y="651"/>
                  </a:lnTo>
                  <a:lnTo>
                    <a:pt x="4719" y="529"/>
                  </a:lnTo>
                  <a:lnTo>
                    <a:pt x="5167" y="448"/>
                  </a:lnTo>
                  <a:lnTo>
                    <a:pt x="5614" y="407"/>
                  </a:lnTo>
                  <a:close/>
                  <a:moveTo>
                    <a:pt x="5980" y="0"/>
                  </a:moveTo>
                  <a:lnTo>
                    <a:pt x="5492" y="41"/>
                  </a:lnTo>
                  <a:lnTo>
                    <a:pt x="5004" y="82"/>
                  </a:lnTo>
                  <a:lnTo>
                    <a:pt x="4516" y="163"/>
                  </a:lnTo>
                  <a:lnTo>
                    <a:pt x="4068" y="285"/>
                  </a:lnTo>
                  <a:lnTo>
                    <a:pt x="3702" y="448"/>
                  </a:lnTo>
                  <a:lnTo>
                    <a:pt x="3499" y="570"/>
                  </a:lnTo>
                  <a:lnTo>
                    <a:pt x="3336" y="692"/>
                  </a:lnTo>
                  <a:lnTo>
                    <a:pt x="3174" y="855"/>
                  </a:lnTo>
                  <a:lnTo>
                    <a:pt x="3052" y="1017"/>
                  </a:lnTo>
                  <a:lnTo>
                    <a:pt x="2807" y="1465"/>
                  </a:lnTo>
                  <a:lnTo>
                    <a:pt x="2238" y="2522"/>
                  </a:lnTo>
                  <a:lnTo>
                    <a:pt x="1994" y="3051"/>
                  </a:lnTo>
                  <a:lnTo>
                    <a:pt x="1898" y="3321"/>
                  </a:lnTo>
                  <a:lnTo>
                    <a:pt x="1872" y="3295"/>
                  </a:lnTo>
                  <a:lnTo>
                    <a:pt x="1587" y="3133"/>
                  </a:lnTo>
                  <a:lnTo>
                    <a:pt x="1302" y="3092"/>
                  </a:lnTo>
                  <a:lnTo>
                    <a:pt x="977" y="3092"/>
                  </a:lnTo>
                  <a:lnTo>
                    <a:pt x="692" y="3173"/>
                  </a:lnTo>
                  <a:lnTo>
                    <a:pt x="448" y="3336"/>
                  </a:lnTo>
                  <a:lnTo>
                    <a:pt x="204" y="3580"/>
                  </a:lnTo>
                  <a:lnTo>
                    <a:pt x="82" y="3865"/>
                  </a:lnTo>
                  <a:lnTo>
                    <a:pt x="1" y="4027"/>
                  </a:lnTo>
                  <a:lnTo>
                    <a:pt x="1" y="4190"/>
                  </a:lnTo>
                  <a:lnTo>
                    <a:pt x="1" y="4516"/>
                  </a:lnTo>
                  <a:lnTo>
                    <a:pt x="123" y="4800"/>
                  </a:lnTo>
                  <a:lnTo>
                    <a:pt x="286" y="5044"/>
                  </a:lnTo>
                  <a:lnTo>
                    <a:pt x="530" y="5248"/>
                  </a:lnTo>
                  <a:lnTo>
                    <a:pt x="814" y="5370"/>
                  </a:lnTo>
                  <a:lnTo>
                    <a:pt x="1027" y="5423"/>
                  </a:lnTo>
                  <a:lnTo>
                    <a:pt x="1027" y="5423"/>
                  </a:lnTo>
                  <a:lnTo>
                    <a:pt x="936" y="5695"/>
                  </a:lnTo>
                  <a:lnTo>
                    <a:pt x="733" y="6224"/>
                  </a:lnTo>
                  <a:lnTo>
                    <a:pt x="530" y="6712"/>
                  </a:lnTo>
                  <a:lnTo>
                    <a:pt x="326" y="7404"/>
                  </a:lnTo>
                  <a:lnTo>
                    <a:pt x="123" y="8136"/>
                  </a:lnTo>
                  <a:lnTo>
                    <a:pt x="82" y="8502"/>
                  </a:lnTo>
                  <a:lnTo>
                    <a:pt x="41" y="8868"/>
                  </a:lnTo>
                  <a:lnTo>
                    <a:pt x="41" y="9234"/>
                  </a:lnTo>
                  <a:lnTo>
                    <a:pt x="82" y="9600"/>
                  </a:lnTo>
                  <a:lnTo>
                    <a:pt x="164" y="9885"/>
                  </a:lnTo>
                  <a:lnTo>
                    <a:pt x="286" y="10210"/>
                  </a:lnTo>
                  <a:lnTo>
                    <a:pt x="408" y="10495"/>
                  </a:lnTo>
                  <a:lnTo>
                    <a:pt x="570" y="10739"/>
                  </a:lnTo>
                  <a:lnTo>
                    <a:pt x="774" y="11024"/>
                  </a:lnTo>
                  <a:lnTo>
                    <a:pt x="977" y="11227"/>
                  </a:lnTo>
                  <a:lnTo>
                    <a:pt x="1221" y="11430"/>
                  </a:lnTo>
                  <a:lnTo>
                    <a:pt x="1506" y="11552"/>
                  </a:lnTo>
                  <a:lnTo>
                    <a:pt x="1791" y="11675"/>
                  </a:lnTo>
                  <a:lnTo>
                    <a:pt x="2075" y="11756"/>
                  </a:lnTo>
                  <a:lnTo>
                    <a:pt x="2685" y="11756"/>
                  </a:lnTo>
                  <a:lnTo>
                    <a:pt x="2970" y="11675"/>
                  </a:lnTo>
                  <a:lnTo>
                    <a:pt x="3255" y="11593"/>
                  </a:lnTo>
                  <a:lnTo>
                    <a:pt x="3499" y="11430"/>
                  </a:lnTo>
                  <a:lnTo>
                    <a:pt x="3743" y="11227"/>
                  </a:lnTo>
                  <a:lnTo>
                    <a:pt x="3946" y="10983"/>
                  </a:lnTo>
                  <a:lnTo>
                    <a:pt x="4109" y="10698"/>
                  </a:lnTo>
                  <a:lnTo>
                    <a:pt x="4272" y="10414"/>
                  </a:lnTo>
                  <a:lnTo>
                    <a:pt x="4394" y="10088"/>
                  </a:lnTo>
                  <a:lnTo>
                    <a:pt x="4597" y="9478"/>
                  </a:lnTo>
                  <a:lnTo>
                    <a:pt x="4760" y="9071"/>
                  </a:lnTo>
                  <a:lnTo>
                    <a:pt x="4760" y="9071"/>
                  </a:lnTo>
                  <a:lnTo>
                    <a:pt x="5004" y="9193"/>
                  </a:lnTo>
                  <a:lnTo>
                    <a:pt x="5899" y="9600"/>
                  </a:lnTo>
                  <a:lnTo>
                    <a:pt x="6184" y="9722"/>
                  </a:lnTo>
                  <a:lnTo>
                    <a:pt x="6509" y="9803"/>
                  </a:lnTo>
                  <a:lnTo>
                    <a:pt x="6834" y="9844"/>
                  </a:lnTo>
                  <a:lnTo>
                    <a:pt x="7119" y="9844"/>
                  </a:lnTo>
                  <a:lnTo>
                    <a:pt x="7445" y="9803"/>
                  </a:lnTo>
                  <a:lnTo>
                    <a:pt x="7729" y="9681"/>
                  </a:lnTo>
                  <a:lnTo>
                    <a:pt x="8014" y="9559"/>
                  </a:lnTo>
                  <a:lnTo>
                    <a:pt x="8299" y="9356"/>
                  </a:lnTo>
                  <a:lnTo>
                    <a:pt x="8543" y="9071"/>
                  </a:lnTo>
                  <a:lnTo>
                    <a:pt x="8787" y="8746"/>
                  </a:lnTo>
                  <a:lnTo>
                    <a:pt x="8950" y="8380"/>
                  </a:lnTo>
                  <a:lnTo>
                    <a:pt x="9072" y="8014"/>
                  </a:lnTo>
                  <a:lnTo>
                    <a:pt x="9397" y="7078"/>
                  </a:lnTo>
                  <a:lnTo>
                    <a:pt x="9682" y="6143"/>
                  </a:lnTo>
                  <a:lnTo>
                    <a:pt x="9926" y="5166"/>
                  </a:lnTo>
                  <a:lnTo>
                    <a:pt x="10170" y="4190"/>
                  </a:lnTo>
                  <a:lnTo>
                    <a:pt x="10251" y="3783"/>
                  </a:lnTo>
                  <a:lnTo>
                    <a:pt x="10292" y="3336"/>
                  </a:lnTo>
                  <a:lnTo>
                    <a:pt x="10333" y="2929"/>
                  </a:lnTo>
                  <a:lnTo>
                    <a:pt x="10292" y="2482"/>
                  </a:lnTo>
                  <a:lnTo>
                    <a:pt x="10170" y="2034"/>
                  </a:lnTo>
                  <a:lnTo>
                    <a:pt x="10007" y="1628"/>
                  </a:lnTo>
                  <a:lnTo>
                    <a:pt x="9763" y="1302"/>
                  </a:lnTo>
                  <a:lnTo>
                    <a:pt x="9438" y="977"/>
                  </a:lnTo>
                  <a:lnTo>
                    <a:pt x="9112" y="733"/>
                  </a:lnTo>
                  <a:lnTo>
                    <a:pt x="8746" y="489"/>
                  </a:lnTo>
                  <a:lnTo>
                    <a:pt x="8299" y="326"/>
                  </a:lnTo>
                  <a:lnTo>
                    <a:pt x="7982" y="263"/>
                  </a:lnTo>
                  <a:lnTo>
                    <a:pt x="7982" y="263"/>
                  </a:lnTo>
                  <a:lnTo>
                    <a:pt x="7973" y="245"/>
                  </a:lnTo>
                  <a:lnTo>
                    <a:pt x="7892" y="245"/>
                  </a:lnTo>
                  <a:lnTo>
                    <a:pt x="6956" y="82"/>
                  </a:lnTo>
                  <a:lnTo>
                    <a:pt x="6468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9" name="Google Shape;1193;p35"/>
            <p:cNvSpPr/>
            <p:nvPr/>
          </p:nvSpPr>
          <p:spPr>
            <a:xfrm>
              <a:off x="7016760" y="1618560"/>
              <a:ext cx="921960" cy="783000"/>
            </a:xfrm>
            <a:custGeom>
              <a:avLst/>
              <a:gdLst/>
              <a:ahLst/>
              <a:cxnLst/>
              <a:rect l="l" t="t" r="r" b="b"/>
              <a:pathLst>
                <a:path w="21559" h="18306">
                  <a:moveTo>
                    <a:pt x="7973" y="1"/>
                  </a:moveTo>
                  <a:lnTo>
                    <a:pt x="7729" y="42"/>
                  </a:lnTo>
                  <a:lnTo>
                    <a:pt x="7485" y="123"/>
                  </a:lnTo>
                  <a:lnTo>
                    <a:pt x="7281" y="204"/>
                  </a:lnTo>
                  <a:lnTo>
                    <a:pt x="7037" y="326"/>
                  </a:lnTo>
                  <a:lnTo>
                    <a:pt x="6834" y="489"/>
                  </a:lnTo>
                  <a:lnTo>
                    <a:pt x="6671" y="652"/>
                  </a:lnTo>
                  <a:lnTo>
                    <a:pt x="6509" y="855"/>
                  </a:lnTo>
                  <a:lnTo>
                    <a:pt x="6386" y="1058"/>
                  </a:lnTo>
                  <a:lnTo>
                    <a:pt x="6264" y="1302"/>
                  </a:lnTo>
                  <a:lnTo>
                    <a:pt x="6061" y="1750"/>
                  </a:lnTo>
                  <a:lnTo>
                    <a:pt x="5980" y="2075"/>
                  </a:lnTo>
                  <a:lnTo>
                    <a:pt x="5939" y="2441"/>
                  </a:lnTo>
                  <a:lnTo>
                    <a:pt x="5939" y="2767"/>
                  </a:lnTo>
                  <a:lnTo>
                    <a:pt x="5980" y="3092"/>
                  </a:lnTo>
                  <a:lnTo>
                    <a:pt x="6061" y="3743"/>
                  </a:lnTo>
                  <a:lnTo>
                    <a:pt x="6183" y="4394"/>
                  </a:lnTo>
                  <a:lnTo>
                    <a:pt x="5248" y="4557"/>
                  </a:lnTo>
                  <a:lnTo>
                    <a:pt x="4271" y="4801"/>
                  </a:lnTo>
                  <a:lnTo>
                    <a:pt x="3376" y="5085"/>
                  </a:lnTo>
                  <a:lnTo>
                    <a:pt x="2441" y="5411"/>
                  </a:lnTo>
                  <a:lnTo>
                    <a:pt x="2360" y="5533"/>
                  </a:lnTo>
                  <a:lnTo>
                    <a:pt x="2319" y="5573"/>
                  </a:lnTo>
                  <a:lnTo>
                    <a:pt x="2319" y="5655"/>
                  </a:lnTo>
                  <a:lnTo>
                    <a:pt x="2604" y="6672"/>
                  </a:lnTo>
                  <a:lnTo>
                    <a:pt x="2807" y="7689"/>
                  </a:lnTo>
                  <a:lnTo>
                    <a:pt x="3010" y="8706"/>
                  </a:lnTo>
                  <a:lnTo>
                    <a:pt x="3173" y="9722"/>
                  </a:lnTo>
                  <a:lnTo>
                    <a:pt x="3173" y="9722"/>
                  </a:lnTo>
                  <a:lnTo>
                    <a:pt x="2807" y="9600"/>
                  </a:lnTo>
                  <a:lnTo>
                    <a:pt x="2441" y="9560"/>
                  </a:lnTo>
                  <a:lnTo>
                    <a:pt x="2034" y="9600"/>
                  </a:lnTo>
                  <a:lnTo>
                    <a:pt x="1668" y="9722"/>
                  </a:lnTo>
                  <a:lnTo>
                    <a:pt x="1424" y="9844"/>
                  </a:lnTo>
                  <a:lnTo>
                    <a:pt x="1180" y="9966"/>
                  </a:lnTo>
                  <a:lnTo>
                    <a:pt x="977" y="10170"/>
                  </a:lnTo>
                  <a:lnTo>
                    <a:pt x="814" y="10333"/>
                  </a:lnTo>
                  <a:lnTo>
                    <a:pt x="651" y="10577"/>
                  </a:lnTo>
                  <a:lnTo>
                    <a:pt x="488" y="10780"/>
                  </a:lnTo>
                  <a:lnTo>
                    <a:pt x="244" y="11268"/>
                  </a:lnTo>
                  <a:lnTo>
                    <a:pt x="82" y="11797"/>
                  </a:lnTo>
                  <a:lnTo>
                    <a:pt x="0" y="12326"/>
                  </a:lnTo>
                  <a:lnTo>
                    <a:pt x="0" y="12854"/>
                  </a:lnTo>
                  <a:lnTo>
                    <a:pt x="41" y="13099"/>
                  </a:lnTo>
                  <a:lnTo>
                    <a:pt x="122" y="13343"/>
                  </a:lnTo>
                  <a:lnTo>
                    <a:pt x="204" y="13587"/>
                  </a:lnTo>
                  <a:lnTo>
                    <a:pt x="326" y="13831"/>
                  </a:lnTo>
                  <a:lnTo>
                    <a:pt x="448" y="14034"/>
                  </a:lnTo>
                  <a:lnTo>
                    <a:pt x="610" y="14237"/>
                  </a:lnTo>
                  <a:lnTo>
                    <a:pt x="814" y="14400"/>
                  </a:lnTo>
                  <a:lnTo>
                    <a:pt x="1017" y="14522"/>
                  </a:lnTo>
                  <a:lnTo>
                    <a:pt x="1302" y="14644"/>
                  </a:lnTo>
                  <a:lnTo>
                    <a:pt x="1587" y="14726"/>
                  </a:lnTo>
                  <a:lnTo>
                    <a:pt x="1912" y="14766"/>
                  </a:lnTo>
                  <a:lnTo>
                    <a:pt x="2197" y="14766"/>
                  </a:lnTo>
                  <a:lnTo>
                    <a:pt x="2522" y="14726"/>
                  </a:lnTo>
                  <a:lnTo>
                    <a:pt x="2848" y="14685"/>
                  </a:lnTo>
                  <a:lnTo>
                    <a:pt x="3417" y="14482"/>
                  </a:lnTo>
                  <a:lnTo>
                    <a:pt x="4027" y="14278"/>
                  </a:lnTo>
                  <a:lnTo>
                    <a:pt x="4312" y="15254"/>
                  </a:lnTo>
                  <a:lnTo>
                    <a:pt x="4597" y="16231"/>
                  </a:lnTo>
                  <a:lnTo>
                    <a:pt x="4922" y="17207"/>
                  </a:lnTo>
                  <a:lnTo>
                    <a:pt x="5288" y="18142"/>
                  </a:lnTo>
                  <a:lnTo>
                    <a:pt x="5329" y="18224"/>
                  </a:lnTo>
                  <a:lnTo>
                    <a:pt x="5410" y="18264"/>
                  </a:lnTo>
                  <a:lnTo>
                    <a:pt x="5451" y="18305"/>
                  </a:lnTo>
                  <a:lnTo>
                    <a:pt x="5532" y="18305"/>
                  </a:lnTo>
                  <a:lnTo>
                    <a:pt x="10780" y="17003"/>
                  </a:lnTo>
                  <a:lnTo>
                    <a:pt x="10861" y="16963"/>
                  </a:lnTo>
                  <a:lnTo>
                    <a:pt x="10942" y="16881"/>
                  </a:lnTo>
                  <a:lnTo>
                    <a:pt x="10942" y="16800"/>
                  </a:lnTo>
                  <a:lnTo>
                    <a:pt x="10902" y="16719"/>
                  </a:lnTo>
                  <a:lnTo>
                    <a:pt x="10617" y="16190"/>
                  </a:lnTo>
                  <a:lnTo>
                    <a:pt x="10332" y="15661"/>
                  </a:lnTo>
                  <a:lnTo>
                    <a:pt x="10088" y="15132"/>
                  </a:lnTo>
                  <a:lnTo>
                    <a:pt x="10007" y="14848"/>
                  </a:lnTo>
                  <a:lnTo>
                    <a:pt x="9925" y="14563"/>
                  </a:lnTo>
                  <a:lnTo>
                    <a:pt x="9885" y="14319"/>
                  </a:lnTo>
                  <a:lnTo>
                    <a:pt x="9885" y="14075"/>
                  </a:lnTo>
                  <a:lnTo>
                    <a:pt x="9885" y="13790"/>
                  </a:lnTo>
                  <a:lnTo>
                    <a:pt x="9966" y="13546"/>
                  </a:lnTo>
                  <a:lnTo>
                    <a:pt x="10007" y="13302"/>
                  </a:lnTo>
                  <a:lnTo>
                    <a:pt x="10129" y="13099"/>
                  </a:lnTo>
                  <a:lnTo>
                    <a:pt x="10251" y="12854"/>
                  </a:lnTo>
                  <a:lnTo>
                    <a:pt x="10454" y="12692"/>
                  </a:lnTo>
                  <a:lnTo>
                    <a:pt x="10617" y="12529"/>
                  </a:lnTo>
                  <a:lnTo>
                    <a:pt x="10820" y="12448"/>
                  </a:lnTo>
                  <a:lnTo>
                    <a:pt x="11024" y="12366"/>
                  </a:lnTo>
                  <a:lnTo>
                    <a:pt x="11227" y="12326"/>
                  </a:lnTo>
                  <a:lnTo>
                    <a:pt x="11674" y="12326"/>
                  </a:lnTo>
                  <a:lnTo>
                    <a:pt x="12122" y="12448"/>
                  </a:lnTo>
                  <a:lnTo>
                    <a:pt x="12325" y="12529"/>
                  </a:lnTo>
                  <a:lnTo>
                    <a:pt x="12529" y="12651"/>
                  </a:lnTo>
                  <a:lnTo>
                    <a:pt x="12732" y="12773"/>
                  </a:lnTo>
                  <a:lnTo>
                    <a:pt x="12895" y="12936"/>
                  </a:lnTo>
                  <a:lnTo>
                    <a:pt x="13220" y="13302"/>
                  </a:lnTo>
                  <a:lnTo>
                    <a:pt x="13464" y="13709"/>
                  </a:lnTo>
                  <a:lnTo>
                    <a:pt x="13545" y="13993"/>
                  </a:lnTo>
                  <a:lnTo>
                    <a:pt x="13627" y="14319"/>
                  </a:lnTo>
                  <a:lnTo>
                    <a:pt x="13708" y="14888"/>
                  </a:lnTo>
                  <a:lnTo>
                    <a:pt x="13708" y="15498"/>
                  </a:lnTo>
                  <a:lnTo>
                    <a:pt x="13627" y="16109"/>
                  </a:lnTo>
                  <a:lnTo>
                    <a:pt x="13586" y="16149"/>
                  </a:lnTo>
                  <a:lnTo>
                    <a:pt x="13505" y="16190"/>
                  </a:lnTo>
                  <a:lnTo>
                    <a:pt x="13505" y="16271"/>
                  </a:lnTo>
                  <a:lnTo>
                    <a:pt x="13505" y="16353"/>
                  </a:lnTo>
                  <a:lnTo>
                    <a:pt x="13545" y="16434"/>
                  </a:lnTo>
                  <a:lnTo>
                    <a:pt x="13586" y="16475"/>
                  </a:lnTo>
                  <a:lnTo>
                    <a:pt x="13668" y="16515"/>
                  </a:lnTo>
                  <a:lnTo>
                    <a:pt x="13749" y="16515"/>
                  </a:lnTo>
                  <a:lnTo>
                    <a:pt x="15091" y="16271"/>
                  </a:lnTo>
                  <a:lnTo>
                    <a:pt x="16433" y="15946"/>
                  </a:lnTo>
                  <a:lnTo>
                    <a:pt x="19077" y="15336"/>
                  </a:lnTo>
                  <a:lnTo>
                    <a:pt x="19159" y="15295"/>
                  </a:lnTo>
                  <a:lnTo>
                    <a:pt x="19199" y="15254"/>
                  </a:lnTo>
                  <a:lnTo>
                    <a:pt x="19240" y="15173"/>
                  </a:lnTo>
                  <a:lnTo>
                    <a:pt x="19240" y="15092"/>
                  </a:lnTo>
                  <a:lnTo>
                    <a:pt x="18223" y="10902"/>
                  </a:lnTo>
                  <a:lnTo>
                    <a:pt x="18793" y="10780"/>
                  </a:lnTo>
                  <a:lnTo>
                    <a:pt x="19322" y="10617"/>
                  </a:lnTo>
                  <a:lnTo>
                    <a:pt x="19850" y="10414"/>
                  </a:lnTo>
                  <a:lnTo>
                    <a:pt x="20338" y="10170"/>
                  </a:lnTo>
                  <a:lnTo>
                    <a:pt x="20745" y="9844"/>
                  </a:lnTo>
                  <a:lnTo>
                    <a:pt x="20949" y="9641"/>
                  </a:lnTo>
                  <a:lnTo>
                    <a:pt x="21111" y="9438"/>
                  </a:lnTo>
                  <a:lnTo>
                    <a:pt x="21274" y="9194"/>
                  </a:lnTo>
                  <a:lnTo>
                    <a:pt x="21396" y="8950"/>
                  </a:lnTo>
                  <a:lnTo>
                    <a:pt x="21477" y="8706"/>
                  </a:lnTo>
                  <a:lnTo>
                    <a:pt x="21518" y="8421"/>
                  </a:lnTo>
                  <a:lnTo>
                    <a:pt x="21559" y="8136"/>
                  </a:lnTo>
                  <a:lnTo>
                    <a:pt x="21518" y="7851"/>
                  </a:lnTo>
                  <a:lnTo>
                    <a:pt x="21477" y="7607"/>
                  </a:lnTo>
                  <a:lnTo>
                    <a:pt x="21396" y="7363"/>
                  </a:lnTo>
                  <a:lnTo>
                    <a:pt x="21274" y="7119"/>
                  </a:lnTo>
                  <a:lnTo>
                    <a:pt x="21152" y="6916"/>
                  </a:lnTo>
                  <a:lnTo>
                    <a:pt x="20989" y="6712"/>
                  </a:lnTo>
                  <a:lnTo>
                    <a:pt x="20786" y="6509"/>
                  </a:lnTo>
                  <a:lnTo>
                    <a:pt x="20582" y="6346"/>
                  </a:lnTo>
                  <a:lnTo>
                    <a:pt x="20379" y="6184"/>
                  </a:lnTo>
                  <a:lnTo>
                    <a:pt x="19891" y="5940"/>
                  </a:lnTo>
                  <a:lnTo>
                    <a:pt x="19403" y="5818"/>
                  </a:lnTo>
                  <a:lnTo>
                    <a:pt x="19118" y="5777"/>
                  </a:lnTo>
                  <a:lnTo>
                    <a:pt x="18874" y="5736"/>
                  </a:lnTo>
                  <a:lnTo>
                    <a:pt x="18345" y="5777"/>
                  </a:lnTo>
                  <a:lnTo>
                    <a:pt x="17857" y="5899"/>
                  </a:lnTo>
                  <a:lnTo>
                    <a:pt x="17410" y="6102"/>
                  </a:lnTo>
                  <a:lnTo>
                    <a:pt x="16962" y="6387"/>
                  </a:lnTo>
                  <a:lnTo>
                    <a:pt x="16474" y="3987"/>
                  </a:lnTo>
                  <a:lnTo>
                    <a:pt x="16393" y="3377"/>
                  </a:lnTo>
                  <a:lnTo>
                    <a:pt x="16311" y="3052"/>
                  </a:lnTo>
                  <a:lnTo>
                    <a:pt x="16230" y="2767"/>
                  </a:lnTo>
                  <a:lnTo>
                    <a:pt x="16067" y="2563"/>
                  </a:lnTo>
                  <a:lnTo>
                    <a:pt x="15905" y="2482"/>
                  </a:lnTo>
                  <a:lnTo>
                    <a:pt x="15701" y="2441"/>
                  </a:lnTo>
                  <a:lnTo>
                    <a:pt x="15457" y="2441"/>
                  </a:lnTo>
                  <a:lnTo>
                    <a:pt x="14156" y="2726"/>
                  </a:lnTo>
                  <a:lnTo>
                    <a:pt x="12854" y="3052"/>
                  </a:lnTo>
                  <a:lnTo>
                    <a:pt x="12163" y="3174"/>
                  </a:lnTo>
                  <a:lnTo>
                    <a:pt x="11512" y="3255"/>
                  </a:lnTo>
                  <a:lnTo>
                    <a:pt x="10576" y="3377"/>
                  </a:lnTo>
                  <a:lnTo>
                    <a:pt x="10657" y="2889"/>
                  </a:lnTo>
                  <a:lnTo>
                    <a:pt x="10657" y="2401"/>
                  </a:lnTo>
                  <a:lnTo>
                    <a:pt x="10576" y="1953"/>
                  </a:lnTo>
                  <a:lnTo>
                    <a:pt x="10413" y="1506"/>
                  </a:lnTo>
                  <a:lnTo>
                    <a:pt x="10210" y="1099"/>
                  </a:lnTo>
                  <a:lnTo>
                    <a:pt x="9925" y="733"/>
                  </a:lnTo>
                  <a:lnTo>
                    <a:pt x="9600" y="448"/>
                  </a:lnTo>
                  <a:lnTo>
                    <a:pt x="9397" y="326"/>
                  </a:lnTo>
                  <a:lnTo>
                    <a:pt x="9152" y="204"/>
                  </a:lnTo>
                  <a:lnTo>
                    <a:pt x="8705" y="42"/>
                  </a:lnTo>
                  <a:lnTo>
                    <a:pt x="846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0" name="Google Shape;1194;p35"/>
            <p:cNvSpPr/>
            <p:nvPr/>
          </p:nvSpPr>
          <p:spPr>
            <a:xfrm>
              <a:off x="6986880" y="1510560"/>
              <a:ext cx="60480" cy="112680"/>
            </a:xfrm>
            <a:custGeom>
              <a:avLst/>
              <a:gdLst/>
              <a:ahLst/>
              <a:cxnLst/>
              <a:rect l="l" t="t" r="r" b="b"/>
              <a:pathLst>
                <a:path w="1425" h="2645">
                  <a:moveTo>
                    <a:pt x="936" y="1"/>
                  </a:moveTo>
                  <a:lnTo>
                    <a:pt x="896" y="42"/>
                  </a:lnTo>
                  <a:lnTo>
                    <a:pt x="814" y="82"/>
                  </a:lnTo>
                  <a:lnTo>
                    <a:pt x="814" y="164"/>
                  </a:lnTo>
                  <a:lnTo>
                    <a:pt x="814" y="245"/>
                  </a:lnTo>
                  <a:lnTo>
                    <a:pt x="936" y="1181"/>
                  </a:lnTo>
                  <a:lnTo>
                    <a:pt x="1018" y="1628"/>
                  </a:lnTo>
                  <a:lnTo>
                    <a:pt x="1058" y="1831"/>
                  </a:lnTo>
                  <a:lnTo>
                    <a:pt x="1058" y="1994"/>
                  </a:lnTo>
                  <a:lnTo>
                    <a:pt x="977" y="2157"/>
                  </a:lnTo>
                  <a:lnTo>
                    <a:pt x="896" y="2238"/>
                  </a:lnTo>
                  <a:lnTo>
                    <a:pt x="774" y="2238"/>
                  </a:lnTo>
                  <a:lnTo>
                    <a:pt x="692" y="2157"/>
                  </a:lnTo>
                  <a:lnTo>
                    <a:pt x="570" y="1994"/>
                  </a:lnTo>
                  <a:lnTo>
                    <a:pt x="530" y="1831"/>
                  </a:lnTo>
                  <a:lnTo>
                    <a:pt x="367" y="1425"/>
                  </a:lnTo>
                  <a:lnTo>
                    <a:pt x="326" y="1343"/>
                  </a:lnTo>
                  <a:lnTo>
                    <a:pt x="286" y="1303"/>
                  </a:lnTo>
                  <a:lnTo>
                    <a:pt x="204" y="1262"/>
                  </a:lnTo>
                  <a:lnTo>
                    <a:pt x="123" y="1262"/>
                  </a:lnTo>
                  <a:lnTo>
                    <a:pt x="82" y="1303"/>
                  </a:lnTo>
                  <a:lnTo>
                    <a:pt x="1" y="1343"/>
                  </a:lnTo>
                  <a:lnTo>
                    <a:pt x="1" y="1425"/>
                  </a:lnTo>
                  <a:lnTo>
                    <a:pt x="1" y="1506"/>
                  </a:lnTo>
                  <a:lnTo>
                    <a:pt x="164" y="2035"/>
                  </a:lnTo>
                  <a:lnTo>
                    <a:pt x="286" y="2279"/>
                  </a:lnTo>
                  <a:lnTo>
                    <a:pt x="448" y="2482"/>
                  </a:lnTo>
                  <a:lnTo>
                    <a:pt x="530" y="2564"/>
                  </a:lnTo>
                  <a:lnTo>
                    <a:pt x="652" y="2604"/>
                  </a:lnTo>
                  <a:lnTo>
                    <a:pt x="774" y="2645"/>
                  </a:lnTo>
                  <a:lnTo>
                    <a:pt x="896" y="2645"/>
                  </a:lnTo>
                  <a:lnTo>
                    <a:pt x="1018" y="2604"/>
                  </a:lnTo>
                  <a:lnTo>
                    <a:pt x="1140" y="2564"/>
                  </a:lnTo>
                  <a:lnTo>
                    <a:pt x="1221" y="2482"/>
                  </a:lnTo>
                  <a:lnTo>
                    <a:pt x="1302" y="2360"/>
                  </a:lnTo>
                  <a:lnTo>
                    <a:pt x="1384" y="2279"/>
                  </a:lnTo>
                  <a:lnTo>
                    <a:pt x="1424" y="2116"/>
                  </a:lnTo>
                  <a:lnTo>
                    <a:pt x="1424" y="1872"/>
                  </a:lnTo>
                  <a:lnTo>
                    <a:pt x="1424" y="1587"/>
                  </a:lnTo>
                  <a:lnTo>
                    <a:pt x="1384" y="1303"/>
                  </a:lnTo>
                  <a:lnTo>
                    <a:pt x="1180" y="164"/>
                  </a:lnTo>
                  <a:lnTo>
                    <a:pt x="1180" y="82"/>
                  </a:lnTo>
                  <a:lnTo>
                    <a:pt x="1099" y="42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1" name="Google Shape;1195;p35"/>
            <p:cNvSpPr/>
            <p:nvPr/>
          </p:nvSpPr>
          <p:spPr>
            <a:xfrm>
              <a:off x="6943680" y="1474200"/>
              <a:ext cx="22320" cy="22320"/>
            </a:xfrm>
            <a:custGeom>
              <a:avLst/>
              <a:gdLst/>
              <a:ahLst/>
              <a:cxnLst/>
              <a:rect l="l" t="t" r="r" b="b"/>
              <a:pathLst>
                <a:path w="530" h="53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30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2" name="Google Shape;1196;p35"/>
            <p:cNvSpPr/>
            <p:nvPr/>
          </p:nvSpPr>
          <p:spPr>
            <a:xfrm>
              <a:off x="7056720" y="1507320"/>
              <a:ext cx="22320" cy="22320"/>
            </a:xfrm>
            <a:custGeom>
              <a:avLst/>
              <a:gdLst/>
              <a:ahLst/>
              <a:cxnLst/>
              <a:rect l="l" t="t" r="r" b="b"/>
              <a:pathLst>
                <a:path w="530" h="530">
                  <a:moveTo>
                    <a:pt x="164" y="1"/>
                  </a:moveTo>
                  <a:lnTo>
                    <a:pt x="82" y="82"/>
                  </a:lnTo>
                  <a:lnTo>
                    <a:pt x="42" y="163"/>
                  </a:lnTo>
                  <a:lnTo>
                    <a:pt x="1" y="245"/>
                  </a:lnTo>
                  <a:lnTo>
                    <a:pt x="42" y="367"/>
                  </a:lnTo>
                  <a:lnTo>
                    <a:pt x="82" y="448"/>
                  </a:lnTo>
                  <a:lnTo>
                    <a:pt x="164" y="489"/>
                  </a:lnTo>
                  <a:lnTo>
                    <a:pt x="286" y="529"/>
                  </a:lnTo>
                  <a:lnTo>
                    <a:pt x="367" y="489"/>
                  </a:lnTo>
                  <a:lnTo>
                    <a:pt x="448" y="448"/>
                  </a:lnTo>
                  <a:lnTo>
                    <a:pt x="530" y="367"/>
                  </a:lnTo>
                  <a:lnTo>
                    <a:pt x="530" y="245"/>
                  </a:lnTo>
                  <a:lnTo>
                    <a:pt x="530" y="163"/>
                  </a:lnTo>
                  <a:lnTo>
                    <a:pt x="448" y="8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3" name="Google Shape;1197;p35"/>
            <p:cNvSpPr/>
            <p:nvPr/>
          </p:nvSpPr>
          <p:spPr>
            <a:xfrm>
              <a:off x="6927840" y="1609920"/>
              <a:ext cx="72720" cy="45000"/>
            </a:xfrm>
            <a:custGeom>
              <a:avLst/>
              <a:gdLst/>
              <a:ahLst/>
              <a:cxnLst/>
              <a:rect l="l" t="t" r="r" b="b"/>
              <a:pathLst>
                <a:path w="1710" h="1059">
                  <a:moveTo>
                    <a:pt x="164" y="0"/>
                  </a:moveTo>
                  <a:lnTo>
                    <a:pt x="82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2" y="326"/>
                  </a:lnTo>
                  <a:lnTo>
                    <a:pt x="326" y="611"/>
                  </a:lnTo>
                  <a:lnTo>
                    <a:pt x="692" y="855"/>
                  </a:lnTo>
                  <a:lnTo>
                    <a:pt x="855" y="936"/>
                  </a:lnTo>
                  <a:lnTo>
                    <a:pt x="1058" y="977"/>
                  </a:lnTo>
                  <a:lnTo>
                    <a:pt x="1302" y="1017"/>
                  </a:lnTo>
                  <a:lnTo>
                    <a:pt x="1506" y="1058"/>
                  </a:lnTo>
                  <a:lnTo>
                    <a:pt x="1587" y="1017"/>
                  </a:lnTo>
                  <a:lnTo>
                    <a:pt x="1628" y="977"/>
                  </a:lnTo>
                  <a:lnTo>
                    <a:pt x="1709" y="936"/>
                  </a:lnTo>
                  <a:lnTo>
                    <a:pt x="1709" y="855"/>
                  </a:lnTo>
                  <a:lnTo>
                    <a:pt x="1669" y="773"/>
                  </a:lnTo>
                  <a:lnTo>
                    <a:pt x="1628" y="692"/>
                  </a:lnTo>
                  <a:lnTo>
                    <a:pt x="1587" y="651"/>
                  </a:lnTo>
                  <a:lnTo>
                    <a:pt x="1262" y="651"/>
                  </a:lnTo>
                  <a:lnTo>
                    <a:pt x="1180" y="611"/>
                  </a:lnTo>
                  <a:lnTo>
                    <a:pt x="1018" y="570"/>
                  </a:lnTo>
                  <a:lnTo>
                    <a:pt x="936" y="529"/>
                  </a:lnTo>
                  <a:lnTo>
                    <a:pt x="896" y="489"/>
                  </a:lnTo>
                  <a:lnTo>
                    <a:pt x="733" y="407"/>
                  </a:lnTo>
                  <a:lnTo>
                    <a:pt x="652" y="367"/>
                  </a:lnTo>
                  <a:lnTo>
                    <a:pt x="611" y="367"/>
                  </a:lnTo>
                  <a:lnTo>
                    <a:pt x="611" y="326"/>
                  </a:lnTo>
                  <a:lnTo>
                    <a:pt x="489" y="204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4" name="Google Shape;1198;p35"/>
            <p:cNvSpPr/>
            <p:nvPr/>
          </p:nvSpPr>
          <p:spPr>
            <a:xfrm>
              <a:off x="6734520" y="1253160"/>
              <a:ext cx="474840" cy="229320"/>
            </a:xfrm>
            <a:custGeom>
              <a:avLst/>
              <a:gdLst/>
              <a:ahLst/>
              <a:cxnLst/>
              <a:rect l="l" t="t" r="r" b="b"/>
              <a:pathLst>
                <a:path w="11106" h="5371">
                  <a:moveTo>
                    <a:pt x="5492" y="1"/>
                  </a:moveTo>
                  <a:lnTo>
                    <a:pt x="5167" y="42"/>
                  </a:lnTo>
                  <a:lnTo>
                    <a:pt x="4841" y="123"/>
                  </a:lnTo>
                  <a:lnTo>
                    <a:pt x="4516" y="245"/>
                  </a:lnTo>
                  <a:lnTo>
                    <a:pt x="4272" y="408"/>
                  </a:lnTo>
                  <a:lnTo>
                    <a:pt x="4068" y="570"/>
                  </a:lnTo>
                  <a:lnTo>
                    <a:pt x="3865" y="774"/>
                  </a:lnTo>
                  <a:lnTo>
                    <a:pt x="3824" y="814"/>
                  </a:lnTo>
                  <a:lnTo>
                    <a:pt x="3662" y="814"/>
                  </a:lnTo>
                  <a:lnTo>
                    <a:pt x="3458" y="855"/>
                  </a:lnTo>
                  <a:lnTo>
                    <a:pt x="3051" y="855"/>
                  </a:lnTo>
                  <a:lnTo>
                    <a:pt x="2767" y="896"/>
                  </a:lnTo>
                  <a:lnTo>
                    <a:pt x="2441" y="936"/>
                  </a:lnTo>
                  <a:lnTo>
                    <a:pt x="2157" y="1058"/>
                  </a:lnTo>
                  <a:lnTo>
                    <a:pt x="1872" y="1180"/>
                  </a:lnTo>
                  <a:lnTo>
                    <a:pt x="1587" y="1343"/>
                  </a:lnTo>
                  <a:lnTo>
                    <a:pt x="1343" y="1506"/>
                  </a:lnTo>
                  <a:lnTo>
                    <a:pt x="1140" y="1709"/>
                  </a:lnTo>
                  <a:lnTo>
                    <a:pt x="936" y="1953"/>
                  </a:lnTo>
                  <a:lnTo>
                    <a:pt x="733" y="2238"/>
                  </a:lnTo>
                  <a:lnTo>
                    <a:pt x="570" y="2523"/>
                  </a:lnTo>
                  <a:lnTo>
                    <a:pt x="286" y="3174"/>
                  </a:lnTo>
                  <a:lnTo>
                    <a:pt x="82" y="3865"/>
                  </a:lnTo>
                  <a:lnTo>
                    <a:pt x="41" y="4190"/>
                  </a:lnTo>
                  <a:lnTo>
                    <a:pt x="1" y="4557"/>
                  </a:lnTo>
                  <a:lnTo>
                    <a:pt x="41" y="4841"/>
                  </a:lnTo>
                  <a:lnTo>
                    <a:pt x="163" y="5085"/>
                  </a:lnTo>
                  <a:lnTo>
                    <a:pt x="245" y="5207"/>
                  </a:lnTo>
                  <a:lnTo>
                    <a:pt x="367" y="5289"/>
                  </a:lnTo>
                  <a:lnTo>
                    <a:pt x="489" y="5370"/>
                  </a:lnTo>
                  <a:lnTo>
                    <a:pt x="652" y="5370"/>
                  </a:lnTo>
                  <a:lnTo>
                    <a:pt x="855" y="5329"/>
                  </a:lnTo>
                  <a:lnTo>
                    <a:pt x="1018" y="5289"/>
                  </a:lnTo>
                  <a:lnTo>
                    <a:pt x="1343" y="5045"/>
                  </a:lnTo>
                  <a:lnTo>
                    <a:pt x="1994" y="4516"/>
                  </a:lnTo>
                  <a:lnTo>
                    <a:pt x="2563" y="3987"/>
                  </a:lnTo>
                  <a:lnTo>
                    <a:pt x="3092" y="3377"/>
                  </a:lnTo>
                  <a:lnTo>
                    <a:pt x="4190" y="2197"/>
                  </a:lnTo>
                  <a:lnTo>
                    <a:pt x="4679" y="2645"/>
                  </a:lnTo>
                  <a:lnTo>
                    <a:pt x="5248" y="3092"/>
                  </a:lnTo>
                  <a:lnTo>
                    <a:pt x="5817" y="3458"/>
                  </a:lnTo>
                  <a:lnTo>
                    <a:pt x="6387" y="3824"/>
                  </a:lnTo>
                  <a:lnTo>
                    <a:pt x="7078" y="4150"/>
                  </a:lnTo>
                  <a:lnTo>
                    <a:pt x="7729" y="4435"/>
                  </a:lnTo>
                  <a:lnTo>
                    <a:pt x="8461" y="4679"/>
                  </a:lnTo>
                  <a:lnTo>
                    <a:pt x="9153" y="4882"/>
                  </a:lnTo>
                  <a:lnTo>
                    <a:pt x="9478" y="4963"/>
                  </a:lnTo>
                  <a:lnTo>
                    <a:pt x="9844" y="5045"/>
                  </a:lnTo>
                  <a:lnTo>
                    <a:pt x="10170" y="5045"/>
                  </a:lnTo>
                  <a:lnTo>
                    <a:pt x="10333" y="5004"/>
                  </a:lnTo>
                  <a:lnTo>
                    <a:pt x="10536" y="4923"/>
                  </a:lnTo>
                  <a:lnTo>
                    <a:pt x="10780" y="4801"/>
                  </a:lnTo>
                  <a:lnTo>
                    <a:pt x="10943" y="4557"/>
                  </a:lnTo>
                  <a:lnTo>
                    <a:pt x="11024" y="4435"/>
                  </a:lnTo>
                  <a:lnTo>
                    <a:pt x="11065" y="4313"/>
                  </a:lnTo>
                  <a:lnTo>
                    <a:pt x="11105" y="4190"/>
                  </a:lnTo>
                  <a:lnTo>
                    <a:pt x="11065" y="4028"/>
                  </a:lnTo>
                  <a:lnTo>
                    <a:pt x="11065" y="3865"/>
                  </a:lnTo>
                  <a:lnTo>
                    <a:pt x="10983" y="3702"/>
                  </a:lnTo>
                  <a:lnTo>
                    <a:pt x="10821" y="3418"/>
                  </a:lnTo>
                  <a:lnTo>
                    <a:pt x="10617" y="3174"/>
                  </a:lnTo>
                  <a:lnTo>
                    <a:pt x="10414" y="2930"/>
                  </a:lnTo>
                  <a:lnTo>
                    <a:pt x="9885" y="2401"/>
                  </a:lnTo>
                  <a:lnTo>
                    <a:pt x="9356" y="1953"/>
                  </a:lnTo>
                  <a:lnTo>
                    <a:pt x="8868" y="1547"/>
                  </a:lnTo>
                  <a:lnTo>
                    <a:pt x="8339" y="1140"/>
                  </a:lnTo>
                  <a:lnTo>
                    <a:pt x="7729" y="733"/>
                  </a:lnTo>
                  <a:lnTo>
                    <a:pt x="7119" y="408"/>
                  </a:lnTo>
                  <a:lnTo>
                    <a:pt x="6794" y="286"/>
                  </a:lnTo>
                  <a:lnTo>
                    <a:pt x="6468" y="164"/>
                  </a:lnTo>
                  <a:lnTo>
                    <a:pt x="6143" y="82"/>
                  </a:lnTo>
                  <a:lnTo>
                    <a:pt x="5817" y="4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5" name="Google Shape;1199;p35"/>
            <p:cNvSpPr/>
            <p:nvPr/>
          </p:nvSpPr>
          <p:spPr>
            <a:xfrm>
              <a:off x="6541560" y="2041560"/>
              <a:ext cx="763920" cy="318240"/>
            </a:xfrm>
            <a:custGeom>
              <a:avLst/>
              <a:gdLst/>
              <a:ahLst/>
              <a:cxnLst/>
              <a:rect l="l" t="t" r="r" b="b"/>
              <a:pathLst>
                <a:path w="17858" h="7444">
                  <a:moveTo>
                    <a:pt x="3987" y="0"/>
                  </a:moveTo>
                  <a:lnTo>
                    <a:pt x="1994" y="814"/>
                  </a:lnTo>
                  <a:lnTo>
                    <a:pt x="1" y="1709"/>
                  </a:lnTo>
                  <a:lnTo>
                    <a:pt x="82" y="1993"/>
                  </a:lnTo>
                  <a:lnTo>
                    <a:pt x="285" y="2563"/>
                  </a:lnTo>
                  <a:lnTo>
                    <a:pt x="652" y="3539"/>
                  </a:lnTo>
                  <a:lnTo>
                    <a:pt x="936" y="4271"/>
                  </a:lnTo>
                  <a:lnTo>
                    <a:pt x="1140" y="4678"/>
                  </a:lnTo>
                  <a:lnTo>
                    <a:pt x="1343" y="5044"/>
                  </a:lnTo>
                  <a:lnTo>
                    <a:pt x="1587" y="5369"/>
                  </a:lnTo>
                  <a:lnTo>
                    <a:pt x="1831" y="5735"/>
                  </a:lnTo>
                  <a:lnTo>
                    <a:pt x="2116" y="6020"/>
                  </a:lnTo>
                  <a:lnTo>
                    <a:pt x="2401" y="6305"/>
                  </a:lnTo>
                  <a:lnTo>
                    <a:pt x="2645" y="6468"/>
                  </a:lnTo>
                  <a:lnTo>
                    <a:pt x="2929" y="6630"/>
                  </a:lnTo>
                  <a:lnTo>
                    <a:pt x="3499" y="6915"/>
                  </a:lnTo>
                  <a:lnTo>
                    <a:pt x="4109" y="7118"/>
                  </a:lnTo>
                  <a:lnTo>
                    <a:pt x="4760" y="7281"/>
                  </a:lnTo>
                  <a:lnTo>
                    <a:pt x="5451" y="7322"/>
                  </a:lnTo>
                  <a:lnTo>
                    <a:pt x="6143" y="7362"/>
                  </a:lnTo>
                  <a:lnTo>
                    <a:pt x="7526" y="7403"/>
                  </a:lnTo>
                  <a:lnTo>
                    <a:pt x="8909" y="7444"/>
                  </a:lnTo>
                  <a:lnTo>
                    <a:pt x="9641" y="7444"/>
                  </a:lnTo>
                  <a:lnTo>
                    <a:pt x="10332" y="7403"/>
                  </a:lnTo>
                  <a:lnTo>
                    <a:pt x="11878" y="7322"/>
                  </a:lnTo>
                  <a:lnTo>
                    <a:pt x="13424" y="7159"/>
                  </a:lnTo>
                  <a:lnTo>
                    <a:pt x="14970" y="6956"/>
                  </a:lnTo>
                  <a:lnTo>
                    <a:pt x="15702" y="6834"/>
                  </a:lnTo>
                  <a:lnTo>
                    <a:pt x="16475" y="6671"/>
                  </a:lnTo>
                  <a:lnTo>
                    <a:pt x="16719" y="6630"/>
                  </a:lnTo>
                  <a:lnTo>
                    <a:pt x="16922" y="6508"/>
                  </a:lnTo>
                  <a:lnTo>
                    <a:pt x="17085" y="6346"/>
                  </a:lnTo>
                  <a:lnTo>
                    <a:pt x="17125" y="6264"/>
                  </a:lnTo>
                  <a:lnTo>
                    <a:pt x="17125" y="6183"/>
                  </a:lnTo>
                  <a:lnTo>
                    <a:pt x="17085" y="6020"/>
                  </a:lnTo>
                  <a:lnTo>
                    <a:pt x="17044" y="5939"/>
                  </a:lnTo>
                  <a:lnTo>
                    <a:pt x="16922" y="5817"/>
                  </a:lnTo>
                  <a:lnTo>
                    <a:pt x="16800" y="5776"/>
                  </a:lnTo>
                  <a:lnTo>
                    <a:pt x="17044" y="5735"/>
                  </a:lnTo>
                  <a:lnTo>
                    <a:pt x="17288" y="5654"/>
                  </a:lnTo>
                  <a:lnTo>
                    <a:pt x="17410" y="5573"/>
                  </a:lnTo>
                  <a:lnTo>
                    <a:pt x="17491" y="5451"/>
                  </a:lnTo>
                  <a:lnTo>
                    <a:pt x="17532" y="5329"/>
                  </a:lnTo>
                  <a:lnTo>
                    <a:pt x="17614" y="5207"/>
                  </a:lnTo>
                  <a:lnTo>
                    <a:pt x="17614" y="5085"/>
                  </a:lnTo>
                  <a:lnTo>
                    <a:pt x="17573" y="4963"/>
                  </a:lnTo>
                  <a:lnTo>
                    <a:pt x="17532" y="4841"/>
                  </a:lnTo>
                  <a:lnTo>
                    <a:pt x="17451" y="4759"/>
                  </a:lnTo>
                  <a:lnTo>
                    <a:pt x="17329" y="4678"/>
                  </a:lnTo>
                  <a:lnTo>
                    <a:pt x="16922" y="4678"/>
                  </a:lnTo>
                  <a:lnTo>
                    <a:pt x="16637" y="4719"/>
                  </a:lnTo>
                  <a:lnTo>
                    <a:pt x="16353" y="4719"/>
                  </a:lnTo>
                  <a:lnTo>
                    <a:pt x="16719" y="4637"/>
                  </a:lnTo>
                  <a:lnTo>
                    <a:pt x="17085" y="4597"/>
                  </a:lnTo>
                  <a:lnTo>
                    <a:pt x="17247" y="4597"/>
                  </a:lnTo>
                  <a:lnTo>
                    <a:pt x="17451" y="4515"/>
                  </a:lnTo>
                  <a:lnTo>
                    <a:pt x="17614" y="4434"/>
                  </a:lnTo>
                  <a:lnTo>
                    <a:pt x="17736" y="4312"/>
                  </a:lnTo>
                  <a:lnTo>
                    <a:pt x="17858" y="4149"/>
                  </a:lnTo>
                  <a:lnTo>
                    <a:pt x="17858" y="3986"/>
                  </a:lnTo>
                  <a:lnTo>
                    <a:pt x="17858" y="3783"/>
                  </a:lnTo>
                  <a:lnTo>
                    <a:pt x="17736" y="3661"/>
                  </a:lnTo>
                  <a:lnTo>
                    <a:pt x="17614" y="3580"/>
                  </a:lnTo>
                  <a:lnTo>
                    <a:pt x="17491" y="3580"/>
                  </a:lnTo>
                  <a:lnTo>
                    <a:pt x="17207" y="3539"/>
                  </a:lnTo>
                  <a:lnTo>
                    <a:pt x="15702" y="3661"/>
                  </a:lnTo>
                  <a:lnTo>
                    <a:pt x="15702" y="3661"/>
                  </a:lnTo>
                  <a:lnTo>
                    <a:pt x="16108" y="3620"/>
                  </a:lnTo>
                  <a:lnTo>
                    <a:pt x="16475" y="3539"/>
                  </a:lnTo>
                  <a:lnTo>
                    <a:pt x="16841" y="3417"/>
                  </a:lnTo>
                  <a:lnTo>
                    <a:pt x="17207" y="3295"/>
                  </a:lnTo>
                  <a:lnTo>
                    <a:pt x="17329" y="3214"/>
                  </a:lnTo>
                  <a:lnTo>
                    <a:pt x="17451" y="3092"/>
                  </a:lnTo>
                  <a:lnTo>
                    <a:pt x="17532" y="3010"/>
                  </a:lnTo>
                  <a:lnTo>
                    <a:pt x="17532" y="2888"/>
                  </a:lnTo>
                  <a:lnTo>
                    <a:pt x="17451" y="2766"/>
                  </a:lnTo>
                  <a:lnTo>
                    <a:pt x="17369" y="2725"/>
                  </a:lnTo>
                  <a:lnTo>
                    <a:pt x="17207" y="2685"/>
                  </a:lnTo>
                  <a:lnTo>
                    <a:pt x="16027" y="2685"/>
                  </a:lnTo>
                  <a:lnTo>
                    <a:pt x="15010" y="2766"/>
                  </a:lnTo>
                  <a:lnTo>
                    <a:pt x="12936" y="2969"/>
                  </a:lnTo>
                  <a:lnTo>
                    <a:pt x="11878" y="3051"/>
                  </a:lnTo>
                  <a:lnTo>
                    <a:pt x="10821" y="3092"/>
                  </a:lnTo>
                  <a:lnTo>
                    <a:pt x="9804" y="3132"/>
                  </a:lnTo>
                  <a:lnTo>
                    <a:pt x="8746" y="3051"/>
                  </a:lnTo>
                  <a:lnTo>
                    <a:pt x="8055" y="2929"/>
                  </a:lnTo>
                  <a:lnTo>
                    <a:pt x="7363" y="2807"/>
                  </a:lnTo>
                  <a:lnTo>
                    <a:pt x="6672" y="2603"/>
                  </a:lnTo>
                  <a:lnTo>
                    <a:pt x="6061" y="2319"/>
                  </a:lnTo>
                  <a:lnTo>
                    <a:pt x="5695" y="2075"/>
                  </a:lnTo>
                  <a:lnTo>
                    <a:pt x="5370" y="1831"/>
                  </a:lnTo>
                  <a:lnTo>
                    <a:pt x="5126" y="1586"/>
                  </a:lnTo>
                  <a:lnTo>
                    <a:pt x="4841" y="1302"/>
                  </a:lnTo>
                  <a:lnTo>
                    <a:pt x="4434" y="692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6" name="Google Shape;1200;p35"/>
            <p:cNvSpPr/>
            <p:nvPr/>
          </p:nvSpPr>
          <p:spPr>
            <a:xfrm>
              <a:off x="6532920" y="2032920"/>
              <a:ext cx="781200" cy="335520"/>
            </a:xfrm>
            <a:custGeom>
              <a:avLst/>
              <a:gdLst/>
              <a:ahLst/>
              <a:cxnLst/>
              <a:rect l="l" t="t" r="r" b="b"/>
              <a:pathLst>
                <a:path w="18264" h="7852">
                  <a:moveTo>
                    <a:pt x="4126" y="449"/>
                  </a:moveTo>
                  <a:lnTo>
                    <a:pt x="4393" y="896"/>
                  </a:lnTo>
                  <a:lnTo>
                    <a:pt x="4759" y="1465"/>
                  </a:lnTo>
                  <a:lnTo>
                    <a:pt x="5207" y="1953"/>
                  </a:lnTo>
                  <a:lnTo>
                    <a:pt x="5451" y="2197"/>
                  </a:lnTo>
                  <a:lnTo>
                    <a:pt x="5736" y="2441"/>
                  </a:lnTo>
                  <a:lnTo>
                    <a:pt x="6061" y="2645"/>
                  </a:lnTo>
                  <a:lnTo>
                    <a:pt x="6427" y="2807"/>
                  </a:lnTo>
                  <a:lnTo>
                    <a:pt x="6793" y="2970"/>
                  </a:lnTo>
                  <a:lnTo>
                    <a:pt x="7159" y="3092"/>
                  </a:lnTo>
                  <a:lnTo>
                    <a:pt x="7932" y="3296"/>
                  </a:lnTo>
                  <a:lnTo>
                    <a:pt x="8664" y="3418"/>
                  </a:lnTo>
                  <a:lnTo>
                    <a:pt x="9559" y="3499"/>
                  </a:lnTo>
                  <a:lnTo>
                    <a:pt x="10413" y="3540"/>
                  </a:lnTo>
                  <a:lnTo>
                    <a:pt x="11268" y="3499"/>
                  </a:lnTo>
                  <a:lnTo>
                    <a:pt x="12122" y="3458"/>
                  </a:lnTo>
                  <a:lnTo>
                    <a:pt x="13871" y="3296"/>
                  </a:lnTo>
                  <a:lnTo>
                    <a:pt x="15579" y="3133"/>
                  </a:lnTo>
                  <a:lnTo>
                    <a:pt x="16596" y="3092"/>
                  </a:lnTo>
                  <a:lnTo>
                    <a:pt x="17084" y="3092"/>
                  </a:lnTo>
                  <a:lnTo>
                    <a:pt x="17288" y="3051"/>
                  </a:lnTo>
                  <a:lnTo>
                    <a:pt x="17369" y="3051"/>
                  </a:lnTo>
                  <a:lnTo>
                    <a:pt x="17491" y="3092"/>
                  </a:lnTo>
                  <a:lnTo>
                    <a:pt x="17532" y="3173"/>
                  </a:lnTo>
                  <a:lnTo>
                    <a:pt x="17491" y="3214"/>
                  </a:lnTo>
                  <a:lnTo>
                    <a:pt x="17328" y="3296"/>
                  </a:lnTo>
                  <a:lnTo>
                    <a:pt x="16881" y="3458"/>
                  </a:lnTo>
                  <a:lnTo>
                    <a:pt x="16393" y="3580"/>
                  </a:lnTo>
                  <a:lnTo>
                    <a:pt x="15905" y="3662"/>
                  </a:lnTo>
                  <a:lnTo>
                    <a:pt x="15823" y="3662"/>
                  </a:lnTo>
                  <a:lnTo>
                    <a:pt x="15742" y="3702"/>
                  </a:lnTo>
                  <a:lnTo>
                    <a:pt x="15701" y="3784"/>
                  </a:lnTo>
                  <a:lnTo>
                    <a:pt x="15701" y="3865"/>
                  </a:lnTo>
                  <a:lnTo>
                    <a:pt x="15701" y="3946"/>
                  </a:lnTo>
                  <a:lnTo>
                    <a:pt x="15742" y="3987"/>
                  </a:lnTo>
                  <a:lnTo>
                    <a:pt x="15823" y="4028"/>
                  </a:lnTo>
                  <a:lnTo>
                    <a:pt x="15905" y="4068"/>
                  </a:lnTo>
                  <a:lnTo>
                    <a:pt x="16962" y="3987"/>
                  </a:lnTo>
                  <a:lnTo>
                    <a:pt x="17410" y="3946"/>
                  </a:lnTo>
                  <a:lnTo>
                    <a:pt x="17654" y="3946"/>
                  </a:lnTo>
                  <a:lnTo>
                    <a:pt x="17735" y="3987"/>
                  </a:lnTo>
                  <a:lnTo>
                    <a:pt x="17817" y="4028"/>
                  </a:lnTo>
                  <a:lnTo>
                    <a:pt x="17898" y="4109"/>
                  </a:lnTo>
                  <a:lnTo>
                    <a:pt x="17898" y="4190"/>
                  </a:lnTo>
                  <a:lnTo>
                    <a:pt x="17857" y="4312"/>
                  </a:lnTo>
                  <a:lnTo>
                    <a:pt x="17817" y="4394"/>
                  </a:lnTo>
                  <a:lnTo>
                    <a:pt x="17613" y="4516"/>
                  </a:lnTo>
                  <a:lnTo>
                    <a:pt x="17450" y="4597"/>
                  </a:lnTo>
                  <a:lnTo>
                    <a:pt x="17206" y="4638"/>
                  </a:lnTo>
                  <a:lnTo>
                    <a:pt x="16962" y="4638"/>
                  </a:lnTo>
                  <a:lnTo>
                    <a:pt x="16718" y="4678"/>
                  </a:lnTo>
                  <a:lnTo>
                    <a:pt x="16474" y="4719"/>
                  </a:lnTo>
                  <a:lnTo>
                    <a:pt x="16434" y="4760"/>
                  </a:lnTo>
                  <a:lnTo>
                    <a:pt x="16393" y="4801"/>
                  </a:lnTo>
                  <a:lnTo>
                    <a:pt x="16352" y="4923"/>
                  </a:lnTo>
                  <a:lnTo>
                    <a:pt x="16393" y="5045"/>
                  </a:lnTo>
                  <a:lnTo>
                    <a:pt x="16434" y="5085"/>
                  </a:lnTo>
                  <a:lnTo>
                    <a:pt x="16474" y="5085"/>
                  </a:lnTo>
                  <a:lnTo>
                    <a:pt x="16800" y="5126"/>
                  </a:lnTo>
                  <a:lnTo>
                    <a:pt x="17125" y="5085"/>
                  </a:lnTo>
                  <a:lnTo>
                    <a:pt x="17288" y="5045"/>
                  </a:lnTo>
                  <a:lnTo>
                    <a:pt x="17450" y="5085"/>
                  </a:lnTo>
                  <a:lnTo>
                    <a:pt x="17491" y="5085"/>
                  </a:lnTo>
                  <a:lnTo>
                    <a:pt x="17572" y="5126"/>
                  </a:lnTo>
                  <a:lnTo>
                    <a:pt x="17613" y="5207"/>
                  </a:lnTo>
                  <a:lnTo>
                    <a:pt x="17613" y="5289"/>
                  </a:lnTo>
                  <a:lnTo>
                    <a:pt x="17572" y="5492"/>
                  </a:lnTo>
                  <a:lnTo>
                    <a:pt x="17491" y="5614"/>
                  </a:lnTo>
                  <a:lnTo>
                    <a:pt x="17328" y="5695"/>
                  </a:lnTo>
                  <a:lnTo>
                    <a:pt x="17166" y="5736"/>
                  </a:lnTo>
                  <a:lnTo>
                    <a:pt x="16912" y="5764"/>
                  </a:lnTo>
                  <a:lnTo>
                    <a:pt x="16800" y="5736"/>
                  </a:lnTo>
                  <a:lnTo>
                    <a:pt x="16474" y="5736"/>
                  </a:lnTo>
                  <a:lnTo>
                    <a:pt x="16352" y="5777"/>
                  </a:lnTo>
                  <a:lnTo>
                    <a:pt x="16311" y="5817"/>
                  </a:lnTo>
                  <a:lnTo>
                    <a:pt x="16271" y="5858"/>
                  </a:lnTo>
                  <a:lnTo>
                    <a:pt x="16271" y="5939"/>
                  </a:lnTo>
                  <a:lnTo>
                    <a:pt x="16271" y="6021"/>
                  </a:lnTo>
                  <a:lnTo>
                    <a:pt x="16311" y="6061"/>
                  </a:lnTo>
                  <a:lnTo>
                    <a:pt x="16352" y="6102"/>
                  </a:lnTo>
                  <a:lnTo>
                    <a:pt x="16474" y="6143"/>
                  </a:lnTo>
                  <a:lnTo>
                    <a:pt x="16881" y="6143"/>
                  </a:lnTo>
                  <a:lnTo>
                    <a:pt x="17003" y="6184"/>
                  </a:lnTo>
                  <a:lnTo>
                    <a:pt x="17084" y="6224"/>
                  </a:lnTo>
                  <a:lnTo>
                    <a:pt x="17125" y="6306"/>
                  </a:lnTo>
                  <a:lnTo>
                    <a:pt x="17125" y="6387"/>
                  </a:lnTo>
                  <a:lnTo>
                    <a:pt x="17125" y="6468"/>
                  </a:lnTo>
                  <a:lnTo>
                    <a:pt x="17044" y="6509"/>
                  </a:lnTo>
                  <a:lnTo>
                    <a:pt x="16922" y="6590"/>
                  </a:lnTo>
                  <a:lnTo>
                    <a:pt x="16637" y="6712"/>
                  </a:lnTo>
                  <a:lnTo>
                    <a:pt x="16556" y="6712"/>
                  </a:lnTo>
                  <a:lnTo>
                    <a:pt x="16547" y="6729"/>
                  </a:lnTo>
                  <a:lnTo>
                    <a:pt x="16547" y="6729"/>
                  </a:lnTo>
                  <a:lnTo>
                    <a:pt x="15295" y="6956"/>
                  </a:lnTo>
                  <a:lnTo>
                    <a:pt x="13993" y="7119"/>
                  </a:lnTo>
                  <a:lnTo>
                    <a:pt x="12651" y="7282"/>
                  </a:lnTo>
                  <a:lnTo>
                    <a:pt x="11308" y="7363"/>
                  </a:lnTo>
                  <a:lnTo>
                    <a:pt x="9966" y="7444"/>
                  </a:lnTo>
                  <a:lnTo>
                    <a:pt x="8583" y="7444"/>
                  </a:lnTo>
                  <a:lnTo>
                    <a:pt x="5939" y="7363"/>
                  </a:lnTo>
                  <a:lnTo>
                    <a:pt x="5329" y="7322"/>
                  </a:lnTo>
                  <a:lnTo>
                    <a:pt x="4719" y="7241"/>
                  </a:lnTo>
                  <a:lnTo>
                    <a:pt x="4109" y="7078"/>
                  </a:lnTo>
                  <a:lnTo>
                    <a:pt x="3539" y="6834"/>
                  </a:lnTo>
                  <a:lnTo>
                    <a:pt x="3051" y="6550"/>
                  </a:lnTo>
                  <a:lnTo>
                    <a:pt x="2604" y="6224"/>
                  </a:lnTo>
                  <a:lnTo>
                    <a:pt x="2238" y="5817"/>
                  </a:lnTo>
                  <a:lnTo>
                    <a:pt x="1871" y="5370"/>
                  </a:lnTo>
                  <a:lnTo>
                    <a:pt x="1668" y="5045"/>
                  </a:lnTo>
                  <a:lnTo>
                    <a:pt x="1465" y="4678"/>
                  </a:lnTo>
                  <a:lnTo>
                    <a:pt x="1139" y="3987"/>
                  </a:lnTo>
                  <a:lnTo>
                    <a:pt x="855" y="3214"/>
                  </a:lnTo>
                  <a:lnTo>
                    <a:pt x="610" y="2482"/>
                  </a:lnTo>
                  <a:lnTo>
                    <a:pt x="529" y="2197"/>
                  </a:lnTo>
                  <a:lnTo>
                    <a:pt x="456" y="2051"/>
                  </a:lnTo>
                  <a:lnTo>
                    <a:pt x="570" y="1994"/>
                  </a:lnTo>
                  <a:lnTo>
                    <a:pt x="733" y="1913"/>
                  </a:lnTo>
                  <a:lnTo>
                    <a:pt x="1383" y="1587"/>
                  </a:lnTo>
                  <a:lnTo>
                    <a:pt x="2807" y="977"/>
                  </a:lnTo>
                  <a:lnTo>
                    <a:pt x="4126" y="449"/>
                  </a:lnTo>
                  <a:close/>
                  <a:moveTo>
                    <a:pt x="4149" y="1"/>
                  </a:moveTo>
                  <a:lnTo>
                    <a:pt x="2807" y="530"/>
                  </a:lnTo>
                  <a:lnTo>
                    <a:pt x="1505" y="1099"/>
                  </a:lnTo>
                  <a:lnTo>
                    <a:pt x="244" y="1709"/>
                  </a:lnTo>
                  <a:lnTo>
                    <a:pt x="122" y="1750"/>
                  </a:lnTo>
                  <a:lnTo>
                    <a:pt x="41" y="1872"/>
                  </a:lnTo>
                  <a:lnTo>
                    <a:pt x="0" y="1953"/>
                  </a:lnTo>
                  <a:lnTo>
                    <a:pt x="41" y="2116"/>
                  </a:lnTo>
                  <a:lnTo>
                    <a:pt x="244" y="2726"/>
                  </a:lnTo>
                  <a:lnTo>
                    <a:pt x="488" y="3377"/>
                  </a:lnTo>
                  <a:lnTo>
                    <a:pt x="773" y="4109"/>
                  </a:lnTo>
                  <a:lnTo>
                    <a:pt x="1099" y="4841"/>
                  </a:lnTo>
                  <a:lnTo>
                    <a:pt x="1383" y="5329"/>
                  </a:lnTo>
                  <a:lnTo>
                    <a:pt x="1709" y="5817"/>
                  </a:lnTo>
                  <a:lnTo>
                    <a:pt x="2075" y="6306"/>
                  </a:lnTo>
                  <a:lnTo>
                    <a:pt x="2522" y="6672"/>
                  </a:lnTo>
                  <a:lnTo>
                    <a:pt x="3010" y="7038"/>
                  </a:lnTo>
                  <a:lnTo>
                    <a:pt x="3539" y="7282"/>
                  </a:lnTo>
                  <a:lnTo>
                    <a:pt x="4109" y="7485"/>
                  </a:lnTo>
                  <a:lnTo>
                    <a:pt x="4719" y="7607"/>
                  </a:lnTo>
                  <a:lnTo>
                    <a:pt x="5370" y="7729"/>
                  </a:lnTo>
                  <a:lnTo>
                    <a:pt x="6061" y="7770"/>
                  </a:lnTo>
                  <a:lnTo>
                    <a:pt x="7444" y="7770"/>
                  </a:lnTo>
                  <a:lnTo>
                    <a:pt x="8868" y="7851"/>
                  </a:lnTo>
                  <a:lnTo>
                    <a:pt x="10332" y="7851"/>
                  </a:lnTo>
                  <a:lnTo>
                    <a:pt x="11959" y="7729"/>
                  </a:lnTo>
                  <a:lnTo>
                    <a:pt x="13546" y="7607"/>
                  </a:lnTo>
                  <a:lnTo>
                    <a:pt x="15132" y="7363"/>
                  </a:lnTo>
                  <a:lnTo>
                    <a:pt x="16718" y="7078"/>
                  </a:lnTo>
                  <a:lnTo>
                    <a:pt x="17003" y="6997"/>
                  </a:lnTo>
                  <a:lnTo>
                    <a:pt x="17288" y="6834"/>
                  </a:lnTo>
                  <a:lnTo>
                    <a:pt x="17369" y="6753"/>
                  </a:lnTo>
                  <a:lnTo>
                    <a:pt x="17450" y="6631"/>
                  </a:lnTo>
                  <a:lnTo>
                    <a:pt x="17532" y="6509"/>
                  </a:lnTo>
                  <a:lnTo>
                    <a:pt x="17532" y="6346"/>
                  </a:lnTo>
                  <a:lnTo>
                    <a:pt x="17491" y="6143"/>
                  </a:lnTo>
                  <a:lnTo>
                    <a:pt x="17439" y="6065"/>
                  </a:lnTo>
                  <a:lnTo>
                    <a:pt x="17450" y="6061"/>
                  </a:lnTo>
                  <a:lnTo>
                    <a:pt x="17654" y="5980"/>
                  </a:lnTo>
                  <a:lnTo>
                    <a:pt x="17817" y="5817"/>
                  </a:lnTo>
                  <a:lnTo>
                    <a:pt x="17939" y="5614"/>
                  </a:lnTo>
                  <a:lnTo>
                    <a:pt x="18020" y="5370"/>
                  </a:lnTo>
                  <a:lnTo>
                    <a:pt x="17979" y="5167"/>
                  </a:lnTo>
                  <a:lnTo>
                    <a:pt x="17939" y="4963"/>
                  </a:lnTo>
                  <a:lnTo>
                    <a:pt x="17844" y="4868"/>
                  </a:lnTo>
                  <a:lnTo>
                    <a:pt x="17898" y="4841"/>
                  </a:lnTo>
                  <a:lnTo>
                    <a:pt x="18061" y="4678"/>
                  </a:lnTo>
                  <a:lnTo>
                    <a:pt x="18223" y="4475"/>
                  </a:lnTo>
                  <a:lnTo>
                    <a:pt x="18264" y="4231"/>
                  </a:lnTo>
                  <a:lnTo>
                    <a:pt x="18264" y="4109"/>
                  </a:lnTo>
                  <a:lnTo>
                    <a:pt x="18264" y="3987"/>
                  </a:lnTo>
                  <a:lnTo>
                    <a:pt x="18183" y="3865"/>
                  </a:lnTo>
                  <a:lnTo>
                    <a:pt x="18142" y="3784"/>
                  </a:lnTo>
                  <a:lnTo>
                    <a:pt x="18020" y="3702"/>
                  </a:lnTo>
                  <a:lnTo>
                    <a:pt x="17939" y="3621"/>
                  </a:lnTo>
                  <a:lnTo>
                    <a:pt x="17694" y="3580"/>
                  </a:lnTo>
                  <a:lnTo>
                    <a:pt x="17660" y="3574"/>
                  </a:lnTo>
                  <a:lnTo>
                    <a:pt x="17660" y="3574"/>
                  </a:lnTo>
                  <a:lnTo>
                    <a:pt x="17776" y="3458"/>
                  </a:lnTo>
                  <a:lnTo>
                    <a:pt x="17857" y="3336"/>
                  </a:lnTo>
                  <a:lnTo>
                    <a:pt x="17898" y="3214"/>
                  </a:lnTo>
                  <a:lnTo>
                    <a:pt x="17939" y="3092"/>
                  </a:lnTo>
                  <a:lnTo>
                    <a:pt x="17898" y="2970"/>
                  </a:lnTo>
                  <a:lnTo>
                    <a:pt x="17817" y="2848"/>
                  </a:lnTo>
                  <a:lnTo>
                    <a:pt x="17694" y="2767"/>
                  </a:lnTo>
                  <a:lnTo>
                    <a:pt x="17532" y="2685"/>
                  </a:lnTo>
                  <a:lnTo>
                    <a:pt x="17044" y="2685"/>
                  </a:lnTo>
                  <a:lnTo>
                    <a:pt x="16067" y="2726"/>
                  </a:lnTo>
                  <a:lnTo>
                    <a:pt x="15091" y="2767"/>
                  </a:lnTo>
                  <a:lnTo>
                    <a:pt x="14156" y="2848"/>
                  </a:lnTo>
                  <a:lnTo>
                    <a:pt x="12325" y="3051"/>
                  </a:lnTo>
                  <a:lnTo>
                    <a:pt x="11390" y="3092"/>
                  </a:lnTo>
                  <a:lnTo>
                    <a:pt x="10454" y="3133"/>
                  </a:lnTo>
                  <a:lnTo>
                    <a:pt x="9559" y="3092"/>
                  </a:lnTo>
                  <a:lnTo>
                    <a:pt x="8624" y="3011"/>
                  </a:lnTo>
                  <a:lnTo>
                    <a:pt x="8176" y="2929"/>
                  </a:lnTo>
                  <a:lnTo>
                    <a:pt x="7729" y="2848"/>
                  </a:lnTo>
                  <a:lnTo>
                    <a:pt x="7281" y="2726"/>
                  </a:lnTo>
                  <a:lnTo>
                    <a:pt x="6875" y="2563"/>
                  </a:lnTo>
                  <a:lnTo>
                    <a:pt x="6427" y="2401"/>
                  </a:lnTo>
                  <a:lnTo>
                    <a:pt x="6061" y="2157"/>
                  </a:lnTo>
                  <a:lnTo>
                    <a:pt x="5695" y="1872"/>
                  </a:lnTo>
                  <a:lnTo>
                    <a:pt x="5370" y="1546"/>
                  </a:lnTo>
                  <a:lnTo>
                    <a:pt x="5085" y="1221"/>
                  </a:lnTo>
                  <a:lnTo>
                    <a:pt x="4841" y="855"/>
                  </a:lnTo>
                  <a:lnTo>
                    <a:pt x="4353" y="8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7" name="Google Shape;1201;p35"/>
            <p:cNvSpPr/>
            <p:nvPr/>
          </p:nvSpPr>
          <p:spPr>
            <a:xfrm>
              <a:off x="6463080" y="1789200"/>
              <a:ext cx="260640" cy="333720"/>
            </a:xfrm>
            <a:custGeom>
              <a:avLst/>
              <a:gdLst/>
              <a:ahLst/>
              <a:cxnLst/>
              <a:rect l="l" t="t" r="r" b="b"/>
              <a:pathLst>
                <a:path w="6102" h="7810">
                  <a:moveTo>
                    <a:pt x="3946" y="0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8" name="Google Shape;1202;p35"/>
            <p:cNvSpPr/>
            <p:nvPr/>
          </p:nvSpPr>
          <p:spPr>
            <a:xfrm>
              <a:off x="6463080" y="1789200"/>
              <a:ext cx="260640" cy="333720"/>
            </a:xfrm>
            <a:custGeom>
              <a:avLst/>
              <a:gdLst/>
              <a:ahLst/>
              <a:cxnLst/>
              <a:rect l="l" t="t" r="r" b="b"/>
              <a:pathLst>
                <a:path w="6102" h="7810" fill="none">
                  <a:moveTo>
                    <a:pt x="0" y="2278"/>
                  </a:moveTo>
                  <a:lnTo>
                    <a:pt x="0" y="2278"/>
                  </a:lnTo>
                  <a:lnTo>
                    <a:pt x="407" y="3783"/>
                  </a:lnTo>
                  <a:lnTo>
                    <a:pt x="895" y="5288"/>
                  </a:lnTo>
                  <a:lnTo>
                    <a:pt x="895" y="5288"/>
                  </a:lnTo>
                  <a:lnTo>
                    <a:pt x="1261" y="6549"/>
                  </a:lnTo>
                  <a:lnTo>
                    <a:pt x="1465" y="7200"/>
                  </a:lnTo>
                  <a:lnTo>
                    <a:pt x="1668" y="7810"/>
                  </a:lnTo>
                  <a:lnTo>
                    <a:pt x="1668" y="7810"/>
                  </a:lnTo>
                  <a:lnTo>
                    <a:pt x="2807" y="7484"/>
                  </a:lnTo>
                  <a:lnTo>
                    <a:pt x="3946" y="7118"/>
                  </a:lnTo>
                  <a:lnTo>
                    <a:pt x="5044" y="6712"/>
                  </a:lnTo>
                  <a:lnTo>
                    <a:pt x="6102" y="6224"/>
                  </a:lnTo>
                  <a:lnTo>
                    <a:pt x="6102" y="6224"/>
                  </a:lnTo>
                  <a:lnTo>
                    <a:pt x="6061" y="5979"/>
                  </a:lnTo>
                  <a:lnTo>
                    <a:pt x="5817" y="5329"/>
                  </a:lnTo>
                  <a:lnTo>
                    <a:pt x="5126" y="3295"/>
                  </a:lnTo>
                  <a:lnTo>
                    <a:pt x="3946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9" name="Google Shape;1203;p35"/>
            <p:cNvSpPr/>
            <p:nvPr/>
          </p:nvSpPr>
          <p:spPr>
            <a:xfrm>
              <a:off x="6454440" y="1780560"/>
              <a:ext cx="278280" cy="351360"/>
            </a:xfrm>
            <a:custGeom>
              <a:avLst/>
              <a:gdLst/>
              <a:ahLst/>
              <a:cxnLst/>
              <a:rect l="l" t="t" r="r" b="b"/>
              <a:pathLst>
                <a:path w="6510" h="8218">
                  <a:moveTo>
                    <a:pt x="6143" y="6306"/>
                  </a:moveTo>
                  <a:lnTo>
                    <a:pt x="6102" y="6316"/>
                  </a:lnTo>
                  <a:lnTo>
                    <a:pt x="6102" y="6306"/>
                  </a:lnTo>
                  <a:close/>
                  <a:moveTo>
                    <a:pt x="4069" y="1"/>
                  </a:moveTo>
                  <a:lnTo>
                    <a:pt x="4028" y="41"/>
                  </a:lnTo>
                  <a:lnTo>
                    <a:pt x="3987" y="82"/>
                  </a:lnTo>
                  <a:lnTo>
                    <a:pt x="3947" y="163"/>
                  </a:lnTo>
                  <a:lnTo>
                    <a:pt x="3947" y="245"/>
                  </a:lnTo>
                  <a:lnTo>
                    <a:pt x="5126" y="3499"/>
                  </a:lnTo>
                  <a:lnTo>
                    <a:pt x="5818" y="5492"/>
                  </a:lnTo>
                  <a:lnTo>
                    <a:pt x="6021" y="6143"/>
                  </a:lnTo>
                  <a:lnTo>
                    <a:pt x="6080" y="6321"/>
                  </a:lnTo>
                  <a:lnTo>
                    <a:pt x="6080" y="6321"/>
                  </a:lnTo>
                  <a:lnTo>
                    <a:pt x="5980" y="6346"/>
                  </a:lnTo>
                  <a:lnTo>
                    <a:pt x="5655" y="6509"/>
                  </a:lnTo>
                  <a:lnTo>
                    <a:pt x="5085" y="6753"/>
                  </a:lnTo>
                  <a:lnTo>
                    <a:pt x="4028" y="7160"/>
                  </a:lnTo>
                  <a:lnTo>
                    <a:pt x="2930" y="7526"/>
                  </a:lnTo>
                  <a:lnTo>
                    <a:pt x="2002" y="7766"/>
                  </a:lnTo>
                  <a:lnTo>
                    <a:pt x="1831" y="7282"/>
                  </a:lnTo>
                  <a:lnTo>
                    <a:pt x="1628" y="6590"/>
                  </a:lnTo>
                  <a:lnTo>
                    <a:pt x="1221" y="5248"/>
                  </a:lnTo>
                  <a:lnTo>
                    <a:pt x="774" y="3824"/>
                  </a:lnTo>
                  <a:lnTo>
                    <a:pt x="367" y="2401"/>
                  </a:lnTo>
                  <a:lnTo>
                    <a:pt x="326" y="2319"/>
                  </a:lnTo>
                  <a:lnTo>
                    <a:pt x="286" y="2279"/>
                  </a:lnTo>
                  <a:lnTo>
                    <a:pt x="123" y="2279"/>
                  </a:lnTo>
                  <a:lnTo>
                    <a:pt x="82" y="2319"/>
                  </a:lnTo>
                  <a:lnTo>
                    <a:pt x="1" y="2360"/>
                  </a:lnTo>
                  <a:lnTo>
                    <a:pt x="1" y="2441"/>
                  </a:lnTo>
                  <a:lnTo>
                    <a:pt x="1" y="2523"/>
                  </a:lnTo>
                  <a:lnTo>
                    <a:pt x="408" y="3946"/>
                  </a:lnTo>
                  <a:lnTo>
                    <a:pt x="855" y="5329"/>
                  </a:lnTo>
                  <a:lnTo>
                    <a:pt x="1262" y="6712"/>
                  </a:lnTo>
                  <a:lnTo>
                    <a:pt x="1465" y="7404"/>
                  </a:lnTo>
                  <a:lnTo>
                    <a:pt x="1709" y="8055"/>
                  </a:lnTo>
                  <a:lnTo>
                    <a:pt x="1750" y="8136"/>
                  </a:lnTo>
                  <a:lnTo>
                    <a:pt x="1791" y="8177"/>
                  </a:lnTo>
                  <a:lnTo>
                    <a:pt x="1872" y="8217"/>
                  </a:lnTo>
                  <a:lnTo>
                    <a:pt x="1953" y="8217"/>
                  </a:lnTo>
                  <a:lnTo>
                    <a:pt x="2970" y="7933"/>
                  </a:lnTo>
                  <a:lnTo>
                    <a:pt x="3947" y="7607"/>
                  </a:lnTo>
                  <a:lnTo>
                    <a:pt x="4963" y="7241"/>
                  </a:lnTo>
                  <a:lnTo>
                    <a:pt x="5899" y="6834"/>
                  </a:lnTo>
                  <a:lnTo>
                    <a:pt x="6143" y="6753"/>
                  </a:lnTo>
                  <a:lnTo>
                    <a:pt x="6346" y="6672"/>
                  </a:lnTo>
                  <a:lnTo>
                    <a:pt x="6428" y="6590"/>
                  </a:lnTo>
                  <a:lnTo>
                    <a:pt x="6468" y="6509"/>
                  </a:lnTo>
                  <a:lnTo>
                    <a:pt x="6509" y="6428"/>
                  </a:lnTo>
                  <a:lnTo>
                    <a:pt x="6509" y="6306"/>
                  </a:lnTo>
                  <a:lnTo>
                    <a:pt x="6346" y="5777"/>
                  </a:lnTo>
                  <a:lnTo>
                    <a:pt x="5614" y="3702"/>
                  </a:lnTo>
                  <a:lnTo>
                    <a:pt x="4882" y="1628"/>
                  </a:lnTo>
                  <a:lnTo>
                    <a:pt x="4353" y="163"/>
                  </a:lnTo>
                  <a:lnTo>
                    <a:pt x="4313" y="82"/>
                  </a:lnTo>
                  <a:lnTo>
                    <a:pt x="4231" y="41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0" name="Google Shape;1204;p35"/>
            <p:cNvSpPr/>
            <p:nvPr/>
          </p:nvSpPr>
          <p:spPr>
            <a:xfrm>
              <a:off x="6458040" y="2001600"/>
              <a:ext cx="64080" cy="53640"/>
            </a:xfrm>
            <a:custGeom>
              <a:avLst/>
              <a:gdLst/>
              <a:ahLst/>
              <a:cxnLst/>
              <a:rect l="l" t="t" r="r" b="b"/>
              <a:pathLst>
                <a:path w="1506" h="1262">
                  <a:moveTo>
                    <a:pt x="122" y="1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366" y="570"/>
                  </a:lnTo>
                  <a:lnTo>
                    <a:pt x="529" y="651"/>
                  </a:lnTo>
                  <a:lnTo>
                    <a:pt x="570" y="692"/>
                  </a:lnTo>
                  <a:lnTo>
                    <a:pt x="610" y="733"/>
                  </a:lnTo>
                  <a:lnTo>
                    <a:pt x="651" y="733"/>
                  </a:lnTo>
                  <a:lnTo>
                    <a:pt x="1139" y="1180"/>
                  </a:lnTo>
                  <a:lnTo>
                    <a:pt x="1221" y="1221"/>
                  </a:lnTo>
                  <a:lnTo>
                    <a:pt x="1302" y="1262"/>
                  </a:lnTo>
                  <a:lnTo>
                    <a:pt x="1383" y="1221"/>
                  </a:lnTo>
                  <a:lnTo>
                    <a:pt x="1424" y="1180"/>
                  </a:lnTo>
                  <a:lnTo>
                    <a:pt x="1465" y="1140"/>
                  </a:lnTo>
                  <a:lnTo>
                    <a:pt x="1505" y="1058"/>
                  </a:lnTo>
                  <a:lnTo>
                    <a:pt x="1465" y="977"/>
                  </a:lnTo>
                  <a:lnTo>
                    <a:pt x="1424" y="895"/>
                  </a:lnTo>
                  <a:lnTo>
                    <a:pt x="895" y="448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1" name="Google Shape;1205;p35"/>
            <p:cNvSpPr/>
            <p:nvPr/>
          </p:nvSpPr>
          <p:spPr>
            <a:xfrm>
              <a:off x="6658200" y="2079720"/>
              <a:ext cx="65880" cy="41400"/>
            </a:xfrm>
            <a:custGeom>
              <a:avLst/>
              <a:gdLst/>
              <a:ahLst/>
              <a:cxnLst/>
              <a:rect l="l" t="t" r="r" b="b"/>
              <a:pathLst>
                <a:path w="1546" h="978">
                  <a:moveTo>
                    <a:pt x="1261" y="1"/>
                  </a:moveTo>
                  <a:lnTo>
                    <a:pt x="1220" y="42"/>
                  </a:lnTo>
                  <a:lnTo>
                    <a:pt x="1180" y="123"/>
                  </a:lnTo>
                  <a:lnTo>
                    <a:pt x="1139" y="204"/>
                  </a:lnTo>
                  <a:lnTo>
                    <a:pt x="1139" y="245"/>
                  </a:lnTo>
                  <a:lnTo>
                    <a:pt x="1139" y="367"/>
                  </a:lnTo>
                  <a:lnTo>
                    <a:pt x="1098" y="367"/>
                  </a:lnTo>
                  <a:lnTo>
                    <a:pt x="1098" y="408"/>
                  </a:lnTo>
                  <a:lnTo>
                    <a:pt x="1058" y="448"/>
                  </a:lnTo>
                  <a:lnTo>
                    <a:pt x="976" y="530"/>
                  </a:lnTo>
                  <a:lnTo>
                    <a:pt x="936" y="570"/>
                  </a:lnTo>
                  <a:lnTo>
                    <a:pt x="895" y="570"/>
                  </a:lnTo>
                  <a:lnTo>
                    <a:pt x="814" y="611"/>
                  </a:lnTo>
                  <a:lnTo>
                    <a:pt x="692" y="611"/>
                  </a:lnTo>
                  <a:lnTo>
                    <a:pt x="651" y="570"/>
                  </a:lnTo>
                  <a:lnTo>
                    <a:pt x="610" y="570"/>
                  </a:lnTo>
                  <a:lnTo>
                    <a:pt x="570" y="530"/>
                  </a:lnTo>
                  <a:lnTo>
                    <a:pt x="529" y="530"/>
                  </a:lnTo>
                  <a:lnTo>
                    <a:pt x="529" y="489"/>
                  </a:lnTo>
                  <a:lnTo>
                    <a:pt x="488" y="448"/>
                  </a:lnTo>
                  <a:lnTo>
                    <a:pt x="447" y="448"/>
                  </a:lnTo>
                  <a:lnTo>
                    <a:pt x="447" y="408"/>
                  </a:lnTo>
                  <a:lnTo>
                    <a:pt x="407" y="367"/>
                  </a:lnTo>
                  <a:lnTo>
                    <a:pt x="366" y="245"/>
                  </a:lnTo>
                  <a:lnTo>
                    <a:pt x="366" y="164"/>
                  </a:lnTo>
                  <a:lnTo>
                    <a:pt x="285" y="123"/>
                  </a:lnTo>
                  <a:lnTo>
                    <a:pt x="122" y="123"/>
                  </a:lnTo>
                  <a:lnTo>
                    <a:pt x="81" y="164"/>
                  </a:lnTo>
                  <a:lnTo>
                    <a:pt x="41" y="204"/>
                  </a:lnTo>
                  <a:lnTo>
                    <a:pt x="0" y="286"/>
                  </a:lnTo>
                  <a:lnTo>
                    <a:pt x="0" y="367"/>
                  </a:lnTo>
                  <a:lnTo>
                    <a:pt x="41" y="489"/>
                  </a:lnTo>
                  <a:lnTo>
                    <a:pt x="122" y="611"/>
                  </a:lnTo>
                  <a:lnTo>
                    <a:pt x="203" y="733"/>
                  </a:lnTo>
                  <a:lnTo>
                    <a:pt x="285" y="815"/>
                  </a:lnTo>
                  <a:lnTo>
                    <a:pt x="407" y="896"/>
                  </a:lnTo>
                  <a:lnTo>
                    <a:pt x="529" y="977"/>
                  </a:lnTo>
                  <a:lnTo>
                    <a:pt x="976" y="977"/>
                  </a:lnTo>
                  <a:lnTo>
                    <a:pt x="1098" y="896"/>
                  </a:lnTo>
                  <a:lnTo>
                    <a:pt x="1220" y="815"/>
                  </a:lnTo>
                  <a:lnTo>
                    <a:pt x="1342" y="733"/>
                  </a:lnTo>
                  <a:lnTo>
                    <a:pt x="1424" y="611"/>
                  </a:lnTo>
                  <a:lnTo>
                    <a:pt x="1505" y="489"/>
                  </a:lnTo>
                  <a:lnTo>
                    <a:pt x="1546" y="367"/>
                  </a:lnTo>
                  <a:lnTo>
                    <a:pt x="1546" y="204"/>
                  </a:lnTo>
                  <a:lnTo>
                    <a:pt x="1546" y="123"/>
                  </a:lnTo>
                  <a:lnTo>
                    <a:pt x="1505" y="4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2" name="Google Shape;1206;p35"/>
            <p:cNvSpPr/>
            <p:nvPr/>
          </p:nvSpPr>
          <p:spPr>
            <a:xfrm>
              <a:off x="6931440" y="1909440"/>
              <a:ext cx="46800" cy="182520"/>
            </a:xfrm>
            <a:custGeom>
              <a:avLst/>
              <a:gdLst/>
              <a:ahLst/>
              <a:cxnLst/>
              <a:rect l="l" t="t" r="r" b="b"/>
              <a:pathLst>
                <a:path w="1099" h="4272">
                  <a:moveTo>
                    <a:pt x="895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692" y="123"/>
                  </a:lnTo>
                  <a:lnTo>
                    <a:pt x="692" y="204"/>
                  </a:lnTo>
                  <a:lnTo>
                    <a:pt x="570" y="1180"/>
                  </a:lnTo>
                  <a:lnTo>
                    <a:pt x="448" y="2157"/>
                  </a:lnTo>
                  <a:lnTo>
                    <a:pt x="244" y="3092"/>
                  </a:lnTo>
                  <a:lnTo>
                    <a:pt x="0" y="4028"/>
                  </a:lnTo>
                  <a:lnTo>
                    <a:pt x="0" y="4109"/>
                  </a:lnTo>
                  <a:lnTo>
                    <a:pt x="0" y="4190"/>
                  </a:lnTo>
                  <a:lnTo>
                    <a:pt x="41" y="4231"/>
                  </a:lnTo>
                  <a:lnTo>
                    <a:pt x="122" y="4272"/>
                  </a:lnTo>
                  <a:lnTo>
                    <a:pt x="285" y="4272"/>
                  </a:lnTo>
                  <a:lnTo>
                    <a:pt x="326" y="4231"/>
                  </a:lnTo>
                  <a:lnTo>
                    <a:pt x="366" y="4150"/>
                  </a:lnTo>
                  <a:lnTo>
                    <a:pt x="610" y="3173"/>
                  </a:lnTo>
                  <a:lnTo>
                    <a:pt x="854" y="2197"/>
                  </a:lnTo>
                  <a:lnTo>
                    <a:pt x="976" y="1221"/>
                  </a:lnTo>
                  <a:lnTo>
                    <a:pt x="1098" y="204"/>
                  </a:lnTo>
                  <a:lnTo>
                    <a:pt x="1058" y="123"/>
                  </a:lnTo>
                  <a:lnTo>
                    <a:pt x="1017" y="82"/>
                  </a:lnTo>
                  <a:lnTo>
                    <a:pt x="976" y="41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3" name="Google Shape;1207;p35"/>
            <p:cNvSpPr/>
            <p:nvPr/>
          </p:nvSpPr>
          <p:spPr>
            <a:xfrm>
              <a:off x="5474520" y="2767320"/>
              <a:ext cx="267840" cy="172080"/>
            </a:xfrm>
            <a:custGeom>
              <a:avLst/>
              <a:gdLst/>
              <a:ahLst/>
              <a:cxnLst/>
              <a:rect l="l" t="t" r="r" b="b"/>
              <a:pathLst>
                <a:path w="6265" h="4027">
                  <a:moveTo>
                    <a:pt x="854" y="0"/>
                  </a:moveTo>
                  <a:lnTo>
                    <a:pt x="773" y="41"/>
                  </a:lnTo>
                  <a:lnTo>
                    <a:pt x="610" y="244"/>
                  </a:lnTo>
                  <a:lnTo>
                    <a:pt x="448" y="447"/>
                  </a:lnTo>
                  <a:lnTo>
                    <a:pt x="326" y="651"/>
                  </a:lnTo>
                  <a:lnTo>
                    <a:pt x="204" y="895"/>
                  </a:lnTo>
                  <a:lnTo>
                    <a:pt x="122" y="1139"/>
                  </a:lnTo>
                  <a:lnTo>
                    <a:pt x="82" y="1383"/>
                  </a:lnTo>
                  <a:lnTo>
                    <a:pt x="41" y="1627"/>
                  </a:lnTo>
                  <a:lnTo>
                    <a:pt x="0" y="1912"/>
                  </a:lnTo>
                  <a:lnTo>
                    <a:pt x="41" y="2156"/>
                  </a:lnTo>
                  <a:lnTo>
                    <a:pt x="82" y="2400"/>
                  </a:lnTo>
                  <a:lnTo>
                    <a:pt x="122" y="2644"/>
                  </a:lnTo>
                  <a:lnTo>
                    <a:pt x="244" y="2888"/>
                  </a:lnTo>
                  <a:lnTo>
                    <a:pt x="366" y="3091"/>
                  </a:lnTo>
                  <a:lnTo>
                    <a:pt x="488" y="3295"/>
                  </a:lnTo>
                  <a:lnTo>
                    <a:pt x="692" y="3498"/>
                  </a:lnTo>
                  <a:lnTo>
                    <a:pt x="895" y="3661"/>
                  </a:lnTo>
                  <a:lnTo>
                    <a:pt x="1099" y="3783"/>
                  </a:lnTo>
                  <a:lnTo>
                    <a:pt x="1261" y="3864"/>
                  </a:lnTo>
                  <a:lnTo>
                    <a:pt x="1709" y="3986"/>
                  </a:lnTo>
                  <a:lnTo>
                    <a:pt x="2115" y="4027"/>
                  </a:lnTo>
                  <a:lnTo>
                    <a:pt x="2563" y="4027"/>
                  </a:lnTo>
                  <a:lnTo>
                    <a:pt x="3010" y="3946"/>
                  </a:lnTo>
                  <a:lnTo>
                    <a:pt x="3417" y="3783"/>
                  </a:lnTo>
                  <a:lnTo>
                    <a:pt x="3824" y="3620"/>
                  </a:lnTo>
                  <a:lnTo>
                    <a:pt x="4190" y="3417"/>
                  </a:lnTo>
                  <a:lnTo>
                    <a:pt x="4515" y="3213"/>
                  </a:lnTo>
                  <a:lnTo>
                    <a:pt x="4800" y="2969"/>
                  </a:lnTo>
                  <a:lnTo>
                    <a:pt x="5288" y="2481"/>
                  </a:lnTo>
                  <a:lnTo>
                    <a:pt x="5776" y="1953"/>
                  </a:lnTo>
                  <a:lnTo>
                    <a:pt x="6224" y="1383"/>
                  </a:lnTo>
                  <a:lnTo>
                    <a:pt x="6264" y="1302"/>
                  </a:lnTo>
                  <a:lnTo>
                    <a:pt x="6264" y="1220"/>
                  </a:lnTo>
                  <a:lnTo>
                    <a:pt x="6224" y="1139"/>
                  </a:lnTo>
                  <a:lnTo>
                    <a:pt x="6183" y="1098"/>
                  </a:lnTo>
                  <a:lnTo>
                    <a:pt x="5939" y="1098"/>
                  </a:lnTo>
                  <a:lnTo>
                    <a:pt x="5898" y="1180"/>
                  </a:lnTo>
                  <a:lnTo>
                    <a:pt x="5247" y="1953"/>
                  </a:lnTo>
                  <a:lnTo>
                    <a:pt x="4922" y="2319"/>
                  </a:lnTo>
                  <a:lnTo>
                    <a:pt x="4556" y="2644"/>
                  </a:lnTo>
                  <a:lnTo>
                    <a:pt x="4190" y="2929"/>
                  </a:lnTo>
                  <a:lnTo>
                    <a:pt x="3742" y="3213"/>
                  </a:lnTo>
                  <a:lnTo>
                    <a:pt x="3295" y="3417"/>
                  </a:lnTo>
                  <a:lnTo>
                    <a:pt x="2848" y="3580"/>
                  </a:lnTo>
                  <a:lnTo>
                    <a:pt x="2481" y="3620"/>
                  </a:lnTo>
                  <a:lnTo>
                    <a:pt x="2115" y="3620"/>
                  </a:lnTo>
                  <a:lnTo>
                    <a:pt x="1749" y="3580"/>
                  </a:lnTo>
                  <a:lnTo>
                    <a:pt x="1424" y="3498"/>
                  </a:lnTo>
                  <a:lnTo>
                    <a:pt x="1099" y="3335"/>
                  </a:lnTo>
                  <a:lnTo>
                    <a:pt x="854" y="3091"/>
                  </a:lnTo>
                  <a:lnTo>
                    <a:pt x="651" y="2807"/>
                  </a:lnTo>
                  <a:lnTo>
                    <a:pt x="488" y="2441"/>
                  </a:lnTo>
                  <a:lnTo>
                    <a:pt x="448" y="2156"/>
                  </a:lnTo>
                  <a:lnTo>
                    <a:pt x="407" y="1871"/>
                  </a:lnTo>
                  <a:lnTo>
                    <a:pt x="448" y="1586"/>
                  </a:lnTo>
                  <a:lnTo>
                    <a:pt x="488" y="1302"/>
                  </a:lnTo>
                  <a:lnTo>
                    <a:pt x="570" y="1017"/>
                  </a:lnTo>
                  <a:lnTo>
                    <a:pt x="692" y="773"/>
                  </a:lnTo>
                  <a:lnTo>
                    <a:pt x="854" y="529"/>
                  </a:lnTo>
                  <a:lnTo>
                    <a:pt x="1058" y="325"/>
                  </a:lnTo>
                  <a:lnTo>
                    <a:pt x="1099" y="244"/>
                  </a:lnTo>
                  <a:lnTo>
                    <a:pt x="1139" y="163"/>
                  </a:lnTo>
                  <a:lnTo>
                    <a:pt x="1099" y="122"/>
                  </a:lnTo>
                  <a:lnTo>
                    <a:pt x="1058" y="41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4" name="Google Shape;1208;p35"/>
            <p:cNvSpPr/>
            <p:nvPr/>
          </p:nvSpPr>
          <p:spPr>
            <a:xfrm>
              <a:off x="6477120" y="1931760"/>
              <a:ext cx="81360" cy="227520"/>
            </a:xfrm>
            <a:custGeom>
              <a:avLst/>
              <a:gdLst/>
              <a:ahLst/>
              <a:cxnLst/>
              <a:rect l="l" t="t" r="r" b="b"/>
              <a:pathLst>
                <a:path w="1913" h="5330">
                  <a:moveTo>
                    <a:pt x="163" y="1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1506" y="5207"/>
                  </a:lnTo>
                  <a:lnTo>
                    <a:pt x="1546" y="5288"/>
                  </a:lnTo>
                  <a:lnTo>
                    <a:pt x="1587" y="5329"/>
                  </a:lnTo>
                  <a:lnTo>
                    <a:pt x="1831" y="5329"/>
                  </a:lnTo>
                  <a:lnTo>
                    <a:pt x="1872" y="5248"/>
                  </a:lnTo>
                  <a:lnTo>
                    <a:pt x="1912" y="5207"/>
                  </a:lnTo>
                  <a:lnTo>
                    <a:pt x="1872" y="5085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285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5" name="Google Shape;1209;p35"/>
            <p:cNvSpPr/>
            <p:nvPr/>
          </p:nvSpPr>
          <p:spPr>
            <a:xfrm>
              <a:off x="6660000" y="1860480"/>
              <a:ext cx="88560" cy="224280"/>
            </a:xfrm>
            <a:custGeom>
              <a:avLst/>
              <a:gdLst/>
              <a:ahLst/>
              <a:cxnLst/>
              <a:rect l="l" t="t" r="r" b="b"/>
              <a:pathLst>
                <a:path w="2076" h="5249">
                  <a:moveTo>
                    <a:pt x="123" y="1"/>
                  </a:moveTo>
                  <a:lnTo>
                    <a:pt x="82" y="41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367" y="1465"/>
                  </a:lnTo>
                  <a:lnTo>
                    <a:pt x="774" y="2726"/>
                  </a:lnTo>
                  <a:lnTo>
                    <a:pt x="1221" y="3946"/>
                  </a:lnTo>
                  <a:lnTo>
                    <a:pt x="1709" y="5126"/>
                  </a:lnTo>
                  <a:lnTo>
                    <a:pt x="1750" y="5207"/>
                  </a:lnTo>
                  <a:lnTo>
                    <a:pt x="1831" y="5248"/>
                  </a:lnTo>
                  <a:lnTo>
                    <a:pt x="1912" y="5248"/>
                  </a:lnTo>
                  <a:lnTo>
                    <a:pt x="1953" y="5207"/>
                  </a:lnTo>
                  <a:lnTo>
                    <a:pt x="2035" y="5167"/>
                  </a:lnTo>
                  <a:lnTo>
                    <a:pt x="2075" y="5085"/>
                  </a:lnTo>
                  <a:lnTo>
                    <a:pt x="2075" y="5004"/>
                  </a:lnTo>
                  <a:lnTo>
                    <a:pt x="2075" y="4923"/>
                  </a:lnTo>
                  <a:lnTo>
                    <a:pt x="1546" y="3743"/>
                  </a:lnTo>
                  <a:lnTo>
                    <a:pt x="1140" y="2563"/>
                  </a:lnTo>
                  <a:lnTo>
                    <a:pt x="733" y="134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6" name="Google Shape;1210;p35"/>
            <p:cNvSpPr/>
            <p:nvPr/>
          </p:nvSpPr>
          <p:spPr>
            <a:xfrm>
              <a:off x="7128000" y="1407960"/>
              <a:ext cx="50040" cy="27360"/>
            </a:xfrm>
            <a:custGeom>
              <a:avLst/>
              <a:gdLst/>
              <a:ahLst/>
              <a:cxnLst/>
              <a:rect l="l" t="t" r="r" b="b"/>
              <a:pathLst>
                <a:path w="1181" h="651">
                  <a:moveTo>
                    <a:pt x="895" y="0"/>
                  </a:moveTo>
                  <a:lnTo>
                    <a:pt x="855" y="41"/>
                  </a:lnTo>
                  <a:lnTo>
                    <a:pt x="773" y="122"/>
                  </a:lnTo>
                  <a:lnTo>
                    <a:pt x="773" y="81"/>
                  </a:lnTo>
                  <a:lnTo>
                    <a:pt x="733" y="122"/>
                  </a:lnTo>
                  <a:lnTo>
                    <a:pt x="692" y="163"/>
                  </a:lnTo>
                  <a:lnTo>
                    <a:pt x="611" y="203"/>
                  </a:lnTo>
                  <a:lnTo>
                    <a:pt x="570" y="203"/>
                  </a:lnTo>
                  <a:lnTo>
                    <a:pt x="489" y="244"/>
                  </a:lnTo>
                  <a:lnTo>
                    <a:pt x="123" y="244"/>
                  </a:lnTo>
                  <a:lnTo>
                    <a:pt x="82" y="285"/>
                  </a:lnTo>
                  <a:lnTo>
                    <a:pt x="41" y="366"/>
                  </a:lnTo>
                  <a:lnTo>
                    <a:pt x="1" y="447"/>
                  </a:lnTo>
                  <a:lnTo>
                    <a:pt x="41" y="529"/>
                  </a:lnTo>
                  <a:lnTo>
                    <a:pt x="82" y="569"/>
                  </a:lnTo>
                  <a:lnTo>
                    <a:pt x="123" y="610"/>
                  </a:lnTo>
                  <a:lnTo>
                    <a:pt x="204" y="651"/>
                  </a:lnTo>
                  <a:lnTo>
                    <a:pt x="448" y="651"/>
                  </a:lnTo>
                  <a:lnTo>
                    <a:pt x="692" y="569"/>
                  </a:lnTo>
                  <a:lnTo>
                    <a:pt x="936" y="488"/>
                  </a:lnTo>
                  <a:lnTo>
                    <a:pt x="1099" y="325"/>
                  </a:lnTo>
                  <a:lnTo>
                    <a:pt x="1180" y="244"/>
                  </a:lnTo>
                  <a:lnTo>
                    <a:pt x="1180" y="203"/>
                  </a:lnTo>
                  <a:lnTo>
                    <a:pt x="1180" y="122"/>
                  </a:lnTo>
                  <a:lnTo>
                    <a:pt x="1099" y="41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7" name="Google Shape;1211;p35"/>
            <p:cNvSpPr/>
            <p:nvPr/>
          </p:nvSpPr>
          <p:spPr>
            <a:xfrm>
              <a:off x="7074000" y="1387080"/>
              <a:ext cx="60480" cy="22320"/>
            </a:xfrm>
            <a:custGeom>
              <a:avLst/>
              <a:gdLst/>
              <a:ahLst/>
              <a:cxnLst/>
              <a:rect l="l" t="t" r="r" b="b"/>
              <a:pathLst>
                <a:path w="1425" h="530">
                  <a:moveTo>
                    <a:pt x="1180" y="1"/>
                  </a:moveTo>
                  <a:lnTo>
                    <a:pt x="163" y="123"/>
                  </a:lnTo>
                  <a:lnTo>
                    <a:pt x="82" y="164"/>
                  </a:lnTo>
                  <a:lnTo>
                    <a:pt x="41" y="204"/>
                  </a:lnTo>
                  <a:lnTo>
                    <a:pt x="1" y="286"/>
                  </a:lnTo>
                  <a:lnTo>
                    <a:pt x="1" y="367"/>
                  </a:lnTo>
                  <a:lnTo>
                    <a:pt x="41" y="448"/>
                  </a:lnTo>
                  <a:lnTo>
                    <a:pt x="123" y="489"/>
                  </a:lnTo>
                  <a:lnTo>
                    <a:pt x="163" y="530"/>
                  </a:lnTo>
                  <a:lnTo>
                    <a:pt x="245" y="530"/>
                  </a:lnTo>
                  <a:lnTo>
                    <a:pt x="1262" y="367"/>
                  </a:lnTo>
                  <a:lnTo>
                    <a:pt x="1343" y="326"/>
                  </a:lnTo>
                  <a:lnTo>
                    <a:pt x="1384" y="286"/>
                  </a:lnTo>
                  <a:lnTo>
                    <a:pt x="1424" y="204"/>
                  </a:lnTo>
                  <a:lnTo>
                    <a:pt x="1424" y="123"/>
                  </a:lnTo>
                  <a:lnTo>
                    <a:pt x="1384" y="42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8" name="Google Shape;1212;p35"/>
            <p:cNvSpPr/>
            <p:nvPr/>
          </p:nvSpPr>
          <p:spPr>
            <a:xfrm>
              <a:off x="7034040" y="1353960"/>
              <a:ext cx="48240" cy="18720"/>
            </a:xfrm>
            <a:custGeom>
              <a:avLst/>
              <a:gdLst/>
              <a:ahLst/>
              <a:cxnLst/>
              <a:rect l="l" t="t" r="r" b="b"/>
              <a:pathLst>
                <a:path w="1140" h="448">
                  <a:moveTo>
                    <a:pt x="936" y="0"/>
                  </a:moveTo>
                  <a:lnTo>
                    <a:pt x="203" y="41"/>
                  </a:lnTo>
                  <a:lnTo>
                    <a:pt x="122" y="81"/>
                  </a:lnTo>
                  <a:lnTo>
                    <a:pt x="41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0" y="325"/>
                  </a:lnTo>
                  <a:lnTo>
                    <a:pt x="41" y="407"/>
                  </a:lnTo>
                  <a:lnTo>
                    <a:pt x="122" y="448"/>
                  </a:lnTo>
                  <a:lnTo>
                    <a:pt x="203" y="448"/>
                  </a:lnTo>
                  <a:lnTo>
                    <a:pt x="936" y="407"/>
                  </a:lnTo>
                  <a:lnTo>
                    <a:pt x="1017" y="407"/>
                  </a:lnTo>
                  <a:lnTo>
                    <a:pt x="1058" y="366"/>
                  </a:lnTo>
                  <a:lnTo>
                    <a:pt x="1098" y="285"/>
                  </a:lnTo>
                  <a:lnTo>
                    <a:pt x="1139" y="203"/>
                  </a:lnTo>
                  <a:lnTo>
                    <a:pt x="1098" y="122"/>
                  </a:lnTo>
                  <a:lnTo>
                    <a:pt x="1058" y="81"/>
                  </a:lnTo>
                  <a:lnTo>
                    <a:pt x="1017" y="4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9" name="Google Shape;1213;p35"/>
            <p:cNvSpPr/>
            <p:nvPr/>
          </p:nvSpPr>
          <p:spPr>
            <a:xfrm>
              <a:off x="6983640" y="1324440"/>
              <a:ext cx="57240" cy="16920"/>
            </a:xfrm>
            <a:custGeom>
              <a:avLst/>
              <a:gdLst/>
              <a:ahLst/>
              <a:cxnLst/>
              <a:rect l="l" t="t" r="r" b="b"/>
              <a:pathLst>
                <a:path w="1343" h="408">
                  <a:moveTo>
                    <a:pt x="163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1221" y="407"/>
                  </a:lnTo>
                  <a:lnTo>
                    <a:pt x="1261" y="367"/>
                  </a:lnTo>
                  <a:lnTo>
                    <a:pt x="1302" y="285"/>
                  </a:lnTo>
                  <a:lnTo>
                    <a:pt x="1343" y="245"/>
                  </a:lnTo>
                  <a:lnTo>
                    <a:pt x="1302" y="163"/>
                  </a:lnTo>
                  <a:lnTo>
                    <a:pt x="1261" y="82"/>
                  </a:lnTo>
                  <a:lnTo>
                    <a:pt x="1221" y="41"/>
                  </a:lnTo>
                  <a:lnTo>
                    <a:pt x="1139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0" name="Google Shape;1214;p35"/>
            <p:cNvSpPr/>
            <p:nvPr/>
          </p:nvSpPr>
          <p:spPr>
            <a:xfrm>
              <a:off x="6957360" y="1298520"/>
              <a:ext cx="27360" cy="22320"/>
            </a:xfrm>
            <a:custGeom>
              <a:avLst/>
              <a:gdLst/>
              <a:ahLst/>
              <a:cxnLst/>
              <a:rect l="l" t="t" r="r" b="b"/>
              <a:pathLst>
                <a:path w="652" h="530">
                  <a:moveTo>
                    <a:pt x="16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41" y="326"/>
                  </a:lnTo>
                  <a:lnTo>
                    <a:pt x="122" y="367"/>
                  </a:lnTo>
                  <a:lnTo>
                    <a:pt x="366" y="489"/>
                  </a:lnTo>
                  <a:lnTo>
                    <a:pt x="448" y="529"/>
                  </a:lnTo>
                  <a:lnTo>
                    <a:pt x="529" y="529"/>
                  </a:lnTo>
                  <a:lnTo>
                    <a:pt x="570" y="489"/>
                  </a:lnTo>
                  <a:lnTo>
                    <a:pt x="651" y="407"/>
                  </a:lnTo>
                  <a:lnTo>
                    <a:pt x="651" y="367"/>
                  </a:lnTo>
                  <a:lnTo>
                    <a:pt x="651" y="285"/>
                  </a:lnTo>
                  <a:lnTo>
                    <a:pt x="651" y="204"/>
                  </a:lnTo>
                  <a:lnTo>
                    <a:pt x="570" y="163"/>
                  </a:lnTo>
                  <a:lnTo>
                    <a:pt x="326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1" name="Google Shape;1215;p35"/>
            <p:cNvSpPr/>
            <p:nvPr/>
          </p:nvSpPr>
          <p:spPr>
            <a:xfrm>
              <a:off x="5258880" y="1618560"/>
              <a:ext cx="464400" cy="488880"/>
            </a:xfrm>
            <a:custGeom>
              <a:avLst/>
              <a:gdLst/>
              <a:ahLst/>
              <a:cxnLst/>
              <a:rect l="l" t="t" r="r" b="b"/>
              <a:pathLst>
                <a:path w="10861" h="11431">
                  <a:moveTo>
                    <a:pt x="122" y="1"/>
                  </a:moveTo>
                  <a:lnTo>
                    <a:pt x="41" y="42"/>
                  </a:lnTo>
                  <a:lnTo>
                    <a:pt x="0" y="82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163" y="611"/>
                  </a:lnTo>
                  <a:lnTo>
                    <a:pt x="366" y="936"/>
                  </a:lnTo>
                  <a:lnTo>
                    <a:pt x="773" y="1628"/>
                  </a:lnTo>
                  <a:lnTo>
                    <a:pt x="1261" y="2197"/>
                  </a:lnTo>
                  <a:lnTo>
                    <a:pt x="1790" y="2726"/>
                  </a:lnTo>
                  <a:lnTo>
                    <a:pt x="2360" y="3214"/>
                  </a:lnTo>
                  <a:lnTo>
                    <a:pt x="2970" y="3702"/>
                  </a:lnTo>
                  <a:lnTo>
                    <a:pt x="3580" y="4109"/>
                  </a:lnTo>
                  <a:lnTo>
                    <a:pt x="4271" y="4557"/>
                  </a:lnTo>
                  <a:lnTo>
                    <a:pt x="5573" y="5329"/>
                  </a:lnTo>
                  <a:lnTo>
                    <a:pt x="6915" y="6184"/>
                  </a:lnTo>
                  <a:lnTo>
                    <a:pt x="7525" y="6631"/>
                  </a:lnTo>
                  <a:lnTo>
                    <a:pt x="8136" y="7119"/>
                  </a:lnTo>
                  <a:lnTo>
                    <a:pt x="8664" y="7648"/>
                  </a:lnTo>
                  <a:lnTo>
                    <a:pt x="9193" y="8217"/>
                  </a:lnTo>
                  <a:lnTo>
                    <a:pt x="9437" y="8543"/>
                  </a:lnTo>
                  <a:lnTo>
                    <a:pt x="9681" y="8868"/>
                  </a:lnTo>
                  <a:lnTo>
                    <a:pt x="9885" y="9234"/>
                  </a:lnTo>
                  <a:lnTo>
                    <a:pt x="10047" y="9641"/>
                  </a:lnTo>
                  <a:lnTo>
                    <a:pt x="10210" y="10007"/>
                  </a:lnTo>
                  <a:lnTo>
                    <a:pt x="10332" y="10414"/>
                  </a:lnTo>
                  <a:lnTo>
                    <a:pt x="10414" y="10821"/>
                  </a:lnTo>
                  <a:lnTo>
                    <a:pt x="10454" y="11227"/>
                  </a:lnTo>
                  <a:lnTo>
                    <a:pt x="10495" y="11309"/>
                  </a:lnTo>
                  <a:lnTo>
                    <a:pt x="10536" y="11390"/>
                  </a:lnTo>
                  <a:lnTo>
                    <a:pt x="10617" y="11431"/>
                  </a:lnTo>
                  <a:lnTo>
                    <a:pt x="10739" y="11431"/>
                  </a:lnTo>
                  <a:lnTo>
                    <a:pt x="10820" y="11390"/>
                  </a:lnTo>
                  <a:lnTo>
                    <a:pt x="10861" y="11309"/>
                  </a:lnTo>
                  <a:lnTo>
                    <a:pt x="10861" y="11227"/>
                  </a:lnTo>
                  <a:lnTo>
                    <a:pt x="10820" y="10861"/>
                  </a:lnTo>
                  <a:lnTo>
                    <a:pt x="10780" y="10495"/>
                  </a:lnTo>
                  <a:lnTo>
                    <a:pt x="10698" y="10170"/>
                  </a:lnTo>
                  <a:lnTo>
                    <a:pt x="10576" y="9804"/>
                  </a:lnTo>
                  <a:lnTo>
                    <a:pt x="10291" y="9153"/>
                  </a:lnTo>
                  <a:lnTo>
                    <a:pt x="9925" y="8543"/>
                  </a:lnTo>
                  <a:lnTo>
                    <a:pt x="9478" y="7973"/>
                  </a:lnTo>
                  <a:lnTo>
                    <a:pt x="8990" y="7404"/>
                  </a:lnTo>
                  <a:lnTo>
                    <a:pt x="8502" y="6916"/>
                  </a:lnTo>
                  <a:lnTo>
                    <a:pt x="7932" y="6428"/>
                  </a:lnTo>
                  <a:lnTo>
                    <a:pt x="7281" y="5940"/>
                  </a:lnTo>
                  <a:lnTo>
                    <a:pt x="6590" y="5492"/>
                  </a:lnTo>
                  <a:lnTo>
                    <a:pt x="5166" y="4638"/>
                  </a:lnTo>
                  <a:lnTo>
                    <a:pt x="3783" y="3784"/>
                  </a:lnTo>
                  <a:lnTo>
                    <a:pt x="3092" y="3336"/>
                  </a:lnTo>
                  <a:lnTo>
                    <a:pt x="2482" y="2807"/>
                  </a:lnTo>
                  <a:lnTo>
                    <a:pt x="1831" y="2238"/>
                  </a:lnTo>
                  <a:lnTo>
                    <a:pt x="1261" y="1587"/>
                  </a:lnTo>
                  <a:lnTo>
                    <a:pt x="1017" y="1262"/>
                  </a:lnTo>
                  <a:lnTo>
                    <a:pt x="773" y="896"/>
                  </a:lnTo>
                  <a:lnTo>
                    <a:pt x="570" y="530"/>
                  </a:lnTo>
                  <a:lnTo>
                    <a:pt x="407" y="123"/>
                  </a:lnTo>
                  <a:lnTo>
                    <a:pt x="326" y="4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2" name="Google Shape;1216;p35"/>
            <p:cNvSpPr/>
            <p:nvPr/>
          </p:nvSpPr>
          <p:spPr>
            <a:xfrm>
              <a:off x="5176800" y="1361160"/>
              <a:ext cx="99000" cy="142560"/>
            </a:xfrm>
            <a:custGeom>
              <a:avLst/>
              <a:gdLst/>
              <a:ahLst/>
              <a:cxnLst/>
              <a:rect l="l" t="t" r="r" b="b"/>
              <a:pathLst>
                <a:path w="2320" h="3337">
                  <a:moveTo>
                    <a:pt x="936" y="1"/>
                  </a:moveTo>
                  <a:lnTo>
                    <a:pt x="814" y="41"/>
                  </a:lnTo>
                  <a:lnTo>
                    <a:pt x="692" y="82"/>
                  </a:lnTo>
                  <a:lnTo>
                    <a:pt x="570" y="123"/>
                  </a:lnTo>
                  <a:lnTo>
                    <a:pt x="489" y="245"/>
                  </a:lnTo>
                  <a:lnTo>
                    <a:pt x="367" y="448"/>
                  </a:lnTo>
                  <a:lnTo>
                    <a:pt x="204" y="936"/>
                  </a:lnTo>
                  <a:lnTo>
                    <a:pt x="82" y="1465"/>
                  </a:lnTo>
                  <a:lnTo>
                    <a:pt x="1" y="1913"/>
                  </a:lnTo>
                  <a:lnTo>
                    <a:pt x="1" y="2116"/>
                  </a:lnTo>
                  <a:lnTo>
                    <a:pt x="41" y="2360"/>
                  </a:lnTo>
                  <a:lnTo>
                    <a:pt x="82" y="2563"/>
                  </a:lnTo>
                  <a:lnTo>
                    <a:pt x="163" y="2807"/>
                  </a:lnTo>
                  <a:lnTo>
                    <a:pt x="285" y="2970"/>
                  </a:lnTo>
                  <a:lnTo>
                    <a:pt x="448" y="3133"/>
                  </a:lnTo>
                  <a:lnTo>
                    <a:pt x="570" y="3214"/>
                  </a:lnTo>
                  <a:lnTo>
                    <a:pt x="733" y="3296"/>
                  </a:lnTo>
                  <a:lnTo>
                    <a:pt x="855" y="3336"/>
                  </a:lnTo>
                  <a:lnTo>
                    <a:pt x="1018" y="3336"/>
                  </a:lnTo>
                  <a:lnTo>
                    <a:pt x="1343" y="3296"/>
                  </a:lnTo>
                  <a:lnTo>
                    <a:pt x="1628" y="3174"/>
                  </a:lnTo>
                  <a:lnTo>
                    <a:pt x="1790" y="3051"/>
                  </a:lnTo>
                  <a:lnTo>
                    <a:pt x="1912" y="2889"/>
                  </a:lnTo>
                  <a:lnTo>
                    <a:pt x="2034" y="2767"/>
                  </a:lnTo>
                  <a:lnTo>
                    <a:pt x="2156" y="2563"/>
                  </a:lnTo>
                  <a:lnTo>
                    <a:pt x="2238" y="2401"/>
                  </a:lnTo>
                  <a:lnTo>
                    <a:pt x="2278" y="2197"/>
                  </a:lnTo>
                  <a:lnTo>
                    <a:pt x="2319" y="2035"/>
                  </a:lnTo>
                  <a:lnTo>
                    <a:pt x="2319" y="1831"/>
                  </a:lnTo>
                  <a:lnTo>
                    <a:pt x="2278" y="1546"/>
                  </a:lnTo>
                  <a:lnTo>
                    <a:pt x="2197" y="1302"/>
                  </a:lnTo>
                  <a:lnTo>
                    <a:pt x="2116" y="1018"/>
                  </a:lnTo>
                  <a:lnTo>
                    <a:pt x="1953" y="814"/>
                  </a:lnTo>
                  <a:lnTo>
                    <a:pt x="1831" y="570"/>
                  </a:lnTo>
                  <a:lnTo>
                    <a:pt x="1628" y="367"/>
                  </a:lnTo>
                  <a:lnTo>
                    <a:pt x="1424" y="204"/>
                  </a:lnTo>
                  <a:lnTo>
                    <a:pt x="1221" y="82"/>
                  </a:lnTo>
                  <a:lnTo>
                    <a:pt x="1099" y="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3" name="Google Shape;1217;p35"/>
            <p:cNvSpPr/>
            <p:nvPr/>
          </p:nvSpPr>
          <p:spPr>
            <a:xfrm>
              <a:off x="5140440" y="1380240"/>
              <a:ext cx="180720" cy="252000"/>
            </a:xfrm>
            <a:custGeom>
              <a:avLst/>
              <a:gdLst/>
              <a:ahLst/>
              <a:cxnLst/>
              <a:rect l="l" t="t" r="r" b="b"/>
              <a:pathLst>
                <a:path w="4231" h="5899">
                  <a:moveTo>
                    <a:pt x="448" y="0"/>
                  </a:moveTo>
                  <a:lnTo>
                    <a:pt x="326" y="41"/>
                  </a:lnTo>
                  <a:lnTo>
                    <a:pt x="204" y="122"/>
                  </a:lnTo>
                  <a:lnTo>
                    <a:pt x="122" y="204"/>
                  </a:lnTo>
                  <a:lnTo>
                    <a:pt x="82" y="326"/>
                  </a:lnTo>
                  <a:lnTo>
                    <a:pt x="0" y="570"/>
                  </a:lnTo>
                  <a:lnTo>
                    <a:pt x="0" y="814"/>
                  </a:lnTo>
                  <a:lnTo>
                    <a:pt x="0" y="1424"/>
                  </a:lnTo>
                  <a:lnTo>
                    <a:pt x="41" y="2034"/>
                  </a:lnTo>
                  <a:lnTo>
                    <a:pt x="82" y="2644"/>
                  </a:lnTo>
                  <a:lnTo>
                    <a:pt x="204" y="3254"/>
                  </a:lnTo>
                  <a:lnTo>
                    <a:pt x="407" y="3864"/>
                  </a:lnTo>
                  <a:lnTo>
                    <a:pt x="651" y="4434"/>
                  </a:lnTo>
                  <a:lnTo>
                    <a:pt x="977" y="4922"/>
                  </a:lnTo>
                  <a:lnTo>
                    <a:pt x="1180" y="5166"/>
                  </a:lnTo>
                  <a:lnTo>
                    <a:pt x="1383" y="5369"/>
                  </a:lnTo>
                  <a:lnTo>
                    <a:pt x="1587" y="5573"/>
                  </a:lnTo>
                  <a:lnTo>
                    <a:pt x="1872" y="5736"/>
                  </a:lnTo>
                  <a:lnTo>
                    <a:pt x="2116" y="5817"/>
                  </a:lnTo>
                  <a:lnTo>
                    <a:pt x="2400" y="5898"/>
                  </a:lnTo>
                  <a:lnTo>
                    <a:pt x="2726" y="5898"/>
                  </a:lnTo>
                  <a:lnTo>
                    <a:pt x="3010" y="5858"/>
                  </a:lnTo>
                  <a:lnTo>
                    <a:pt x="3295" y="5776"/>
                  </a:lnTo>
                  <a:lnTo>
                    <a:pt x="3580" y="5614"/>
                  </a:lnTo>
                  <a:lnTo>
                    <a:pt x="3702" y="5491"/>
                  </a:lnTo>
                  <a:lnTo>
                    <a:pt x="3824" y="5369"/>
                  </a:lnTo>
                  <a:lnTo>
                    <a:pt x="3987" y="5044"/>
                  </a:lnTo>
                  <a:lnTo>
                    <a:pt x="4109" y="4719"/>
                  </a:lnTo>
                  <a:lnTo>
                    <a:pt x="4190" y="4353"/>
                  </a:lnTo>
                  <a:lnTo>
                    <a:pt x="4231" y="3905"/>
                  </a:lnTo>
                  <a:lnTo>
                    <a:pt x="4231" y="3417"/>
                  </a:lnTo>
                  <a:lnTo>
                    <a:pt x="4231" y="2929"/>
                  </a:lnTo>
                  <a:lnTo>
                    <a:pt x="4190" y="2441"/>
                  </a:lnTo>
                  <a:lnTo>
                    <a:pt x="4109" y="1953"/>
                  </a:lnTo>
                  <a:lnTo>
                    <a:pt x="3946" y="1465"/>
                  </a:lnTo>
                  <a:lnTo>
                    <a:pt x="3783" y="1017"/>
                  </a:lnTo>
                  <a:lnTo>
                    <a:pt x="3580" y="570"/>
                  </a:lnTo>
                  <a:lnTo>
                    <a:pt x="3417" y="366"/>
                  </a:lnTo>
                  <a:lnTo>
                    <a:pt x="3255" y="122"/>
                  </a:lnTo>
                  <a:lnTo>
                    <a:pt x="3132" y="41"/>
                  </a:lnTo>
                  <a:lnTo>
                    <a:pt x="3010" y="0"/>
                  </a:lnTo>
                  <a:lnTo>
                    <a:pt x="2888" y="0"/>
                  </a:lnTo>
                  <a:lnTo>
                    <a:pt x="2766" y="41"/>
                  </a:lnTo>
                  <a:lnTo>
                    <a:pt x="2604" y="122"/>
                  </a:lnTo>
                  <a:lnTo>
                    <a:pt x="2522" y="285"/>
                  </a:lnTo>
                  <a:lnTo>
                    <a:pt x="2360" y="610"/>
                  </a:lnTo>
                  <a:lnTo>
                    <a:pt x="2034" y="1465"/>
                  </a:lnTo>
                  <a:lnTo>
                    <a:pt x="1383" y="570"/>
                  </a:lnTo>
                  <a:lnTo>
                    <a:pt x="1180" y="366"/>
                  </a:lnTo>
                  <a:lnTo>
                    <a:pt x="977" y="163"/>
                  </a:lnTo>
                  <a:lnTo>
                    <a:pt x="855" y="8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4" name="Google Shape;1218;p35"/>
            <p:cNvSpPr/>
            <p:nvPr/>
          </p:nvSpPr>
          <p:spPr>
            <a:xfrm>
              <a:off x="5180400" y="1402920"/>
              <a:ext cx="55440" cy="154440"/>
            </a:xfrm>
            <a:custGeom>
              <a:avLst/>
              <a:gdLst/>
              <a:ahLst/>
              <a:cxnLst/>
              <a:rect l="l" t="t" r="r" b="b"/>
              <a:pathLst>
                <a:path w="1303" h="3622">
                  <a:moveTo>
                    <a:pt x="1059" y="1"/>
                  </a:moveTo>
                  <a:lnTo>
                    <a:pt x="1018" y="42"/>
                  </a:lnTo>
                  <a:lnTo>
                    <a:pt x="937" y="123"/>
                  </a:lnTo>
                  <a:lnTo>
                    <a:pt x="611" y="937"/>
                  </a:lnTo>
                  <a:lnTo>
                    <a:pt x="326" y="1750"/>
                  </a:lnTo>
                  <a:lnTo>
                    <a:pt x="123" y="2564"/>
                  </a:lnTo>
                  <a:lnTo>
                    <a:pt x="1" y="3418"/>
                  </a:lnTo>
                  <a:lnTo>
                    <a:pt x="1" y="3540"/>
                  </a:lnTo>
                  <a:lnTo>
                    <a:pt x="42" y="3580"/>
                  </a:lnTo>
                  <a:lnTo>
                    <a:pt x="123" y="3621"/>
                  </a:lnTo>
                  <a:lnTo>
                    <a:pt x="245" y="3621"/>
                  </a:lnTo>
                  <a:lnTo>
                    <a:pt x="326" y="3580"/>
                  </a:lnTo>
                  <a:lnTo>
                    <a:pt x="367" y="3499"/>
                  </a:lnTo>
                  <a:lnTo>
                    <a:pt x="408" y="3418"/>
                  </a:lnTo>
                  <a:lnTo>
                    <a:pt x="530" y="2645"/>
                  </a:lnTo>
                  <a:lnTo>
                    <a:pt x="733" y="1831"/>
                  </a:lnTo>
                  <a:lnTo>
                    <a:pt x="977" y="1059"/>
                  </a:lnTo>
                  <a:lnTo>
                    <a:pt x="1303" y="326"/>
                  </a:lnTo>
                  <a:lnTo>
                    <a:pt x="1303" y="245"/>
                  </a:lnTo>
                  <a:lnTo>
                    <a:pt x="1303" y="164"/>
                  </a:lnTo>
                  <a:lnTo>
                    <a:pt x="1262" y="82"/>
                  </a:lnTo>
                  <a:lnTo>
                    <a:pt x="1221" y="42"/>
                  </a:lnTo>
                  <a:lnTo>
                    <a:pt x="114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5" name="Google Shape;1219;p35"/>
            <p:cNvSpPr/>
            <p:nvPr/>
          </p:nvSpPr>
          <p:spPr>
            <a:xfrm>
              <a:off x="5413680" y="1618560"/>
              <a:ext cx="29160" cy="191160"/>
            </a:xfrm>
            <a:custGeom>
              <a:avLst/>
              <a:gdLst/>
              <a:ahLst/>
              <a:cxnLst/>
              <a:rect l="l" t="t" r="r" b="b"/>
              <a:pathLst>
                <a:path w="693" h="4476">
                  <a:moveTo>
                    <a:pt x="489" y="1"/>
                  </a:moveTo>
                  <a:lnTo>
                    <a:pt x="407" y="42"/>
                  </a:lnTo>
                  <a:lnTo>
                    <a:pt x="367" y="82"/>
                  </a:lnTo>
                  <a:lnTo>
                    <a:pt x="326" y="164"/>
                  </a:lnTo>
                  <a:lnTo>
                    <a:pt x="204" y="652"/>
                  </a:lnTo>
                  <a:lnTo>
                    <a:pt x="82" y="1180"/>
                  </a:lnTo>
                  <a:lnTo>
                    <a:pt x="41" y="1709"/>
                  </a:lnTo>
                  <a:lnTo>
                    <a:pt x="1" y="2238"/>
                  </a:lnTo>
                  <a:lnTo>
                    <a:pt x="41" y="2767"/>
                  </a:lnTo>
                  <a:lnTo>
                    <a:pt x="82" y="3296"/>
                  </a:lnTo>
                  <a:lnTo>
                    <a:pt x="163" y="3784"/>
                  </a:lnTo>
                  <a:lnTo>
                    <a:pt x="285" y="4312"/>
                  </a:lnTo>
                  <a:lnTo>
                    <a:pt x="326" y="4394"/>
                  </a:lnTo>
                  <a:lnTo>
                    <a:pt x="367" y="4435"/>
                  </a:lnTo>
                  <a:lnTo>
                    <a:pt x="448" y="4475"/>
                  </a:lnTo>
                  <a:lnTo>
                    <a:pt x="529" y="4435"/>
                  </a:lnTo>
                  <a:lnTo>
                    <a:pt x="611" y="4435"/>
                  </a:lnTo>
                  <a:lnTo>
                    <a:pt x="651" y="4353"/>
                  </a:lnTo>
                  <a:lnTo>
                    <a:pt x="651" y="4312"/>
                  </a:lnTo>
                  <a:lnTo>
                    <a:pt x="651" y="4231"/>
                  </a:lnTo>
                  <a:lnTo>
                    <a:pt x="570" y="3743"/>
                  </a:lnTo>
                  <a:lnTo>
                    <a:pt x="489" y="3214"/>
                  </a:lnTo>
                  <a:lnTo>
                    <a:pt x="448" y="2726"/>
                  </a:lnTo>
                  <a:lnTo>
                    <a:pt x="407" y="2238"/>
                  </a:lnTo>
                  <a:lnTo>
                    <a:pt x="448" y="1750"/>
                  </a:lnTo>
                  <a:lnTo>
                    <a:pt x="489" y="1221"/>
                  </a:lnTo>
                  <a:lnTo>
                    <a:pt x="570" y="733"/>
                  </a:lnTo>
                  <a:lnTo>
                    <a:pt x="692" y="245"/>
                  </a:lnTo>
                  <a:lnTo>
                    <a:pt x="692" y="164"/>
                  </a:lnTo>
                  <a:lnTo>
                    <a:pt x="692" y="82"/>
                  </a:lnTo>
                  <a:lnTo>
                    <a:pt x="611" y="4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6" name="Google Shape;1220;p35"/>
            <p:cNvSpPr/>
            <p:nvPr/>
          </p:nvSpPr>
          <p:spPr>
            <a:xfrm>
              <a:off x="5338800" y="1834560"/>
              <a:ext cx="180720" cy="18720"/>
            </a:xfrm>
            <a:custGeom>
              <a:avLst/>
              <a:gdLst/>
              <a:ahLst/>
              <a:cxnLst/>
              <a:rect l="l" t="t" r="r" b="b"/>
              <a:pathLst>
                <a:path w="4231" h="449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407"/>
                  </a:lnTo>
                  <a:lnTo>
                    <a:pt x="204" y="407"/>
                  </a:lnTo>
                  <a:lnTo>
                    <a:pt x="4068" y="448"/>
                  </a:lnTo>
                  <a:lnTo>
                    <a:pt x="4149" y="407"/>
                  </a:lnTo>
                  <a:lnTo>
                    <a:pt x="4190" y="367"/>
                  </a:lnTo>
                  <a:lnTo>
                    <a:pt x="4231" y="285"/>
                  </a:lnTo>
                  <a:lnTo>
                    <a:pt x="4231" y="245"/>
                  </a:lnTo>
                  <a:lnTo>
                    <a:pt x="4231" y="163"/>
                  </a:lnTo>
                  <a:lnTo>
                    <a:pt x="4190" y="82"/>
                  </a:lnTo>
                  <a:lnTo>
                    <a:pt x="4149" y="41"/>
                  </a:lnTo>
                  <a:lnTo>
                    <a:pt x="4068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7" name="Google Shape;1221;p35"/>
            <p:cNvSpPr/>
            <p:nvPr/>
          </p:nvSpPr>
          <p:spPr>
            <a:xfrm>
              <a:off x="5643360" y="1783800"/>
              <a:ext cx="30960" cy="198000"/>
            </a:xfrm>
            <a:custGeom>
              <a:avLst/>
              <a:gdLst/>
              <a:ahLst/>
              <a:cxnLst/>
              <a:rect l="l" t="t" r="r" b="b"/>
              <a:pathLst>
                <a:path w="733" h="4638">
                  <a:moveTo>
                    <a:pt x="326" y="0"/>
                  </a:moveTo>
                  <a:lnTo>
                    <a:pt x="286" y="41"/>
                  </a:lnTo>
                  <a:lnTo>
                    <a:pt x="204" y="81"/>
                  </a:lnTo>
                  <a:lnTo>
                    <a:pt x="164" y="122"/>
                  </a:lnTo>
                  <a:lnTo>
                    <a:pt x="123" y="203"/>
                  </a:lnTo>
                  <a:lnTo>
                    <a:pt x="42" y="732"/>
                  </a:lnTo>
                  <a:lnTo>
                    <a:pt x="42" y="1302"/>
                  </a:lnTo>
                  <a:lnTo>
                    <a:pt x="1" y="1830"/>
                  </a:lnTo>
                  <a:lnTo>
                    <a:pt x="42" y="2359"/>
                  </a:lnTo>
                  <a:lnTo>
                    <a:pt x="82" y="2888"/>
                  </a:lnTo>
                  <a:lnTo>
                    <a:pt x="123" y="3458"/>
                  </a:lnTo>
                  <a:lnTo>
                    <a:pt x="245" y="3986"/>
                  </a:lnTo>
                  <a:lnTo>
                    <a:pt x="367" y="4515"/>
                  </a:lnTo>
                  <a:lnTo>
                    <a:pt x="367" y="4596"/>
                  </a:lnTo>
                  <a:lnTo>
                    <a:pt x="448" y="4637"/>
                  </a:lnTo>
                  <a:lnTo>
                    <a:pt x="570" y="4637"/>
                  </a:lnTo>
                  <a:lnTo>
                    <a:pt x="652" y="4596"/>
                  </a:lnTo>
                  <a:lnTo>
                    <a:pt x="692" y="4556"/>
                  </a:lnTo>
                  <a:lnTo>
                    <a:pt x="733" y="4474"/>
                  </a:lnTo>
                  <a:lnTo>
                    <a:pt x="733" y="4393"/>
                  </a:lnTo>
                  <a:lnTo>
                    <a:pt x="611" y="3864"/>
                  </a:lnTo>
                  <a:lnTo>
                    <a:pt x="530" y="3376"/>
                  </a:lnTo>
                  <a:lnTo>
                    <a:pt x="489" y="2847"/>
                  </a:lnTo>
                  <a:lnTo>
                    <a:pt x="448" y="2319"/>
                  </a:lnTo>
                  <a:lnTo>
                    <a:pt x="408" y="1261"/>
                  </a:lnTo>
                  <a:lnTo>
                    <a:pt x="530" y="203"/>
                  </a:lnTo>
                  <a:lnTo>
                    <a:pt x="530" y="122"/>
                  </a:lnTo>
                  <a:lnTo>
                    <a:pt x="489" y="81"/>
                  </a:lnTo>
                  <a:lnTo>
                    <a:pt x="408" y="41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8" name="Google Shape;1222;p35"/>
            <p:cNvSpPr/>
            <p:nvPr/>
          </p:nvSpPr>
          <p:spPr>
            <a:xfrm>
              <a:off x="5533920" y="2004840"/>
              <a:ext cx="173880" cy="64080"/>
            </a:xfrm>
            <a:custGeom>
              <a:avLst/>
              <a:gdLst/>
              <a:ahLst/>
              <a:cxnLst/>
              <a:rect l="l" t="t" r="r" b="b"/>
              <a:pathLst>
                <a:path w="4068" h="1506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26"/>
                  </a:lnTo>
                  <a:lnTo>
                    <a:pt x="122" y="408"/>
                  </a:lnTo>
                  <a:lnTo>
                    <a:pt x="204" y="408"/>
                  </a:lnTo>
                  <a:lnTo>
                    <a:pt x="692" y="448"/>
                  </a:lnTo>
                  <a:lnTo>
                    <a:pt x="1139" y="489"/>
                  </a:lnTo>
                  <a:lnTo>
                    <a:pt x="1627" y="570"/>
                  </a:lnTo>
                  <a:lnTo>
                    <a:pt x="2075" y="692"/>
                  </a:lnTo>
                  <a:lnTo>
                    <a:pt x="2522" y="855"/>
                  </a:lnTo>
                  <a:lnTo>
                    <a:pt x="2929" y="1018"/>
                  </a:lnTo>
                  <a:lnTo>
                    <a:pt x="3376" y="1221"/>
                  </a:lnTo>
                  <a:lnTo>
                    <a:pt x="3783" y="1465"/>
                  </a:lnTo>
                  <a:lnTo>
                    <a:pt x="3864" y="1506"/>
                  </a:lnTo>
                  <a:lnTo>
                    <a:pt x="3905" y="1506"/>
                  </a:lnTo>
                  <a:lnTo>
                    <a:pt x="3987" y="1465"/>
                  </a:lnTo>
                  <a:lnTo>
                    <a:pt x="4027" y="1384"/>
                  </a:lnTo>
                  <a:lnTo>
                    <a:pt x="4068" y="1343"/>
                  </a:lnTo>
                  <a:lnTo>
                    <a:pt x="4068" y="1262"/>
                  </a:lnTo>
                  <a:lnTo>
                    <a:pt x="4027" y="1181"/>
                  </a:lnTo>
                  <a:lnTo>
                    <a:pt x="3987" y="1140"/>
                  </a:lnTo>
                  <a:lnTo>
                    <a:pt x="3539" y="896"/>
                  </a:lnTo>
                  <a:lnTo>
                    <a:pt x="3092" y="652"/>
                  </a:lnTo>
                  <a:lnTo>
                    <a:pt x="2644" y="489"/>
                  </a:lnTo>
                  <a:lnTo>
                    <a:pt x="2156" y="326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9" name="Google Shape;1223;p35"/>
            <p:cNvSpPr/>
            <p:nvPr/>
          </p:nvSpPr>
          <p:spPr>
            <a:xfrm>
              <a:off x="4940280" y="2055600"/>
              <a:ext cx="570600" cy="473040"/>
            </a:xfrm>
            <a:custGeom>
              <a:avLst/>
              <a:gdLst/>
              <a:ahLst/>
              <a:cxnLst/>
              <a:rect l="l" t="t" r="r" b="b"/>
              <a:pathLst>
                <a:path w="13343" h="11065">
                  <a:moveTo>
                    <a:pt x="10292" y="1"/>
                  </a:moveTo>
                  <a:lnTo>
                    <a:pt x="9926" y="41"/>
                  </a:lnTo>
                  <a:lnTo>
                    <a:pt x="9519" y="123"/>
                  </a:lnTo>
                  <a:lnTo>
                    <a:pt x="9153" y="245"/>
                  </a:lnTo>
                  <a:lnTo>
                    <a:pt x="8827" y="448"/>
                  </a:lnTo>
                  <a:lnTo>
                    <a:pt x="8624" y="651"/>
                  </a:lnTo>
                  <a:lnTo>
                    <a:pt x="8461" y="814"/>
                  </a:lnTo>
                  <a:lnTo>
                    <a:pt x="8339" y="1017"/>
                  </a:lnTo>
                  <a:lnTo>
                    <a:pt x="8217" y="1221"/>
                  </a:lnTo>
                  <a:lnTo>
                    <a:pt x="8014" y="1668"/>
                  </a:lnTo>
                  <a:lnTo>
                    <a:pt x="7851" y="2116"/>
                  </a:lnTo>
                  <a:lnTo>
                    <a:pt x="7729" y="2400"/>
                  </a:lnTo>
                  <a:lnTo>
                    <a:pt x="7648" y="2644"/>
                  </a:lnTo>
                  <a:lnTo>
                    <a:pt x="7485" y="2889"/>
                  </a:lnTo>
                  <a:lnTo>
                    <a:pt x="7282" y="3092"/>
                  </a:lnTo>
                  <a:lnTo>
                    <a:pt x="6916" y="3417"/>
                  </a:lnTo>
                  <a:lnTo>
                    <a:pt x="6509" y="3702"/>
                  </a:lnTo>
                  <a:lnTo>
                    <a:pt x="5695" y="4149"/>
                  </a:lnTo>
                  <a:lnTo>
                    <a:pt x="5289" y="4394"/>
                  </a:lnTo>
                  <a:lnTo>
                    <a:pt x="4922" y="4678"/>
                  </a:lnTo>
                  <a:lnTo>
                    <a:pt x="4597" y="5004"/>
                  </a:lnTo>
                  <a:lnTo>
                    <a:pt x="4353" y="5410"/>
                  </a:lnTo>
                  <a:lnTo>
                    <a:pt x="4150" y="5817"/>
                  </a:lnTo>
                  <a:lnTo>
                    <a:pt x="4028" y="6305"/>
                  </a:lnTo>
                  <a:lnTo>
                    <a:pt x="3865" y="7241"/>
                  </a:lnTo>
                  <a:lnTo>
                    <a:pt x="3784" y="7729"/>
                  </a:lnTo>
                  <a:lnTo>
                    <a:pt x="3621" y="8217"/>
                  </a:lnTo>
                  <a:lnTo>
                    <a:pt x="3539" y="8461"/>
                  </a:lnTo>
                  <a:lnTo>
                    <a:pt x="3377" y="8705"/>
                  </a:lnTo>
                  <a:lnTo>
                    <a:pt x="3173" y="8909"/>
                  </a:lnTo>
                  <a:lnTo>
                    <a:pt x="2970" y="9071"/>
                  </a:lnTo>
                  <a:lnTo>
                    <a:pt x="2645" y="9234"/>
                  </a:lnTo>
                  <a:lnTo>
                    <a:pt x="2319" y="9356"/>
                  </a:lnTo>
                  <a:lnTo>
                    <a:pt x="1668" y="9519"/>
                  </a:lnTo>
                  <a:lnTo>
                    <a:pt x="1140" y="9722"/>
                  </a:lnTo>
                  <a:lnTo>
                    <a:pt x="896" y="9844"/>
                  </a:lnTo>
                  <a:lnTo>
                    <a:pt x="651" y="9966"/>
                  </a:lnTo>
                  <a:lnTo>
                    <a:pt x="448" y="10129"/>
                  </a:lnTo>
                  <a:lnTo>
                    <a:pt x="245" y="10332"/>
                  </a:lnTo>
                  <a:lnTo>
                    <a:pt x="123" y="10536"/>
                  </a:lnTo>
                  <a:lnTo>
                    <a:pt x="1" y="10820"/>
                  </a:lnTo>
                  <a:lnTo>
                    <a:pt x="1" y="10902"/>
                  </a:lnTo>
                  <a:lnTo>
                    <a:pt x="1" y="10983"/>
                  </a:lnTo>
                  <a:lnTo>
                    <a:pt x="82" y="11024"/>
                  </a:lnTo>
                  <a:lnTo>
                    <a:pt x="123" y="11064"/>
                  </a:lnTo>
                  <a:lnTo>
                    <a:pt x="285" y="11064"/>
                  </a:lnTo>
                  <a:lnTo>
                    <a:pt x="326" y="10983"/>
                  </a:lnTo>
                  <a:lnTo>
                    <a:pt x="367" y="10942"/>
                  </a:lnTo>
                  <a:lnTo>
                    <a:pt x="489" y="10698"/>
                  </a:lnTo>
                  <a:lnTo>
                    <a:pt x="611" y="10495"/>
                  </a:lnTo>
                  <a:lnTo>
                    <a:pt x="814" y="10332"/>
                  </a:lnTo>
                  <a:lnTo>
                    <a:pt x="1018" y="10210"/>
                  </a:lnTo>
                  <a:lnTo>
                    <a:pt x="1262" y="10088"/>
                  </a:lnTo>
                  <a:lnTo>
                    <a:pt x="1506" y="10007"/>
                  </a:lnTo>
                  <a:lnTo>
                    <a:pt x="1994" y="9844"/>
                  </a:lnTo>
                  <a:lnTo>
                    <a:pt x="2482" y="9722"/>
                  </a:lnTo>
                  <a:lnTo>
                    <a:pt x="2929" y="9519"/>
                  </a:lnTo>
                  <a:lnTo>
                    <a:pt x="3133" y="9437"/>
                  </a:lnTo>
                  <a:lnTo>
                    <a:pt x="3336" y="9275"/>
                  </a:lnTo>
                  <a:lnTo>
                    <a:pt x="3539" y="9112"/>
                  </a:lnTo>
                  <a:lnTo>
                    <a:pt x="3702" y="8909"/>
                  </a:lnTo>
                  <a:lnTo>
                    <a:pt x="3824" y="8705"/>
                  </a:lnTo>
                  <a:lnTo>
                    <a:pt x="3946" y="8502"/>
                  </a:lnTo>
                  <a:lnTo>
                    <a:pt x="4109" y="8095"/>
                  </a:lnTo>
                  <a:lnTo>
                    <a:pt x="4190" y="7648"/>
                  </a:lnTo>
                  <a:lnTo>
                    <a:pt x="4272" y="7160"/>
                  </a:lnTo>
                  <a:lnTo>
                    <a:pt x="4353" y="6712"/>
                  </a:lnTo>
                  <a:lnTo>
                    <a:pt x="4434" y="6265"/>
                  </a:lnTo>
                  <a:lnTo>
                    <a:pt x="4556" y="5817"/>
                  </a:lnTo>
                  <a:lnTo>
                    <a:pt x="4800" y="5410"/>
                  </a:lnTo>
                  <a:lnTo>
                    <a:pt x="5045" y="5085"/>
                  </a:lnTo>
                  <a:lnTo>
                    <a:pt x="5411" y="4800"/>
                  </a:lnTo>
                  <a:lnTo>
                    <a:pt x="5777" y="4556"/>
                  </a:lnTo>
                  <a:lnTo>
                    <a:pt x="6143" y="4312"/>
                  </a:lnTo>
                  <a:lnTo>
                    <a:pt x="6956" y="3865"/>
                  </a:lnTo>
                  <a:lnTo>
                    <a:pt x="7322" y="3621"/>
                  </a:lnTo>
                  <a:lnTo>
                    <a:pt x="7648" y="3336"/>
                  </a:lnTo>
                  <a:lnTo>
                    <a:pt x="7810" y="3092"/>
                  </a:lnTo>
                  <a:lnTo>
                    <a:pt x="7973" y="2848"/>
                  </a:lnTo>
                  <a:lnTo>
                    <a:pt x="8177" y="2360"/>
                  </a:lnTo>
                  <a:lnTo>
                    <a:pt x="8339" y="1872"/>
                  </a:lnTo>
                  <a:lnTo>
                    <a:pt x="8543" y="1384"/>
                  </a:lnTo>
                  <a:lnTo>
                    <a:pt x="8787" y="1058"/>
                  </a:lnTo>
                  <a:lnTo>
                    <a:pt x="9071" y="773"/>
                  </a:lnTo>
                  <a:lnTo>
                    <a:pt x="9397" y="611"/>
                  </a:lnTo>
                  <a:lnTo>
                    <a:pt x="9763" y="448"/>
                  </a:lnTo>
                  <a:lnTo>
                    <a:pt x="10170" y="407"/>
                  </a:lnTo>
                  <a:lnTo>
                    <a:pt x="10617" y="407"/>
                  </a:lnTo>
                  <a:lnTo>
                    <a:pt x="11065" y="448"/>
                  </a:lnTo>
                  <a:lnTo>
                    <a:pt x="11512" y="570"/>
                  </a:lnTo>
                  <a:lnTo>
                    <a:pt x="11919" y="733"/>
                  </a:lnTo>
                  <a:lnTo>
                    <a:pt x="12326" y="936"/>
                  </a:lnTo>
                  <a:lnTo>
                    <a:pt x="12692" y="1221"/>
                  </a:lnTo>
                  <a:lnTo>
                    <a:pt x="13017" y="1506"/>
                  </a:lnTo>
                  <a:lnTo>
                    <a:pt x="13098" y="1546"/>
                  </a:lnTo>
                  <a:lnTo>
                    <a:pt x="13220" y="1546"/>
                  </a:lnTo>
                  <a:lnTo>
                    <a:pt x="13302" y="1506"/>
                  </a:lnTo>
                  <a:lnTo>
                    <a:pt x="13342" y="1424"/>
                  </a:lnTo>
                  <a:lnTo>
                    <a:pt x="13342" y="1384"/>
                  </a:lnTo>
                  <a:lnTo>
                    <a:pt x="13342" y="1302"/>
                  </a:lnTo>
                  <a:lnTo>
                    <a:pt x="13302" y="1221"/>
                  </a:lnTo>
                  <a:lnTo>
                    <a:pt x="13017" y="936"/>
                  </a:lnTo>
                  <a:lnTo>
                    <a:pt x="12651" y="692"/>
                  </a:lnTo>
                  <a:lnTo>
                    <a:pt x="12326" y="489"/>
                  </a:lnTo>
                  <a:lnTo>
                    <a:pt x="11919" y="285"/>
                  </a:lnTo>
                  <a:lnTo>
                    <a:pt x="11512" y="163"/>
                  </a:lnTo>
                  <a:lnTo>
                    <a:pt x="11105" y="41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0" name="Google Shape;1224;p35"/>
            <p:cNvSpPr/>
            <p:nvPr/>
          </p:nvSpPr>
          <p:spPr>
            <a:xfrm>
              <a:off x="5580720" y="809280"/>
              <a:ext cx="234720" cy="1287720"/>
            </a:xfrm>
            <a:custGeom>
              <a:avLst/>
              <a:gdLst/>
              <a:ahLst/>
              <a:cxnLst/>
              <a:rect l="l" t="t" r="r" b="b"/>
              <a:pathLst>
                <a:path w="5492" h="30101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1" y="285"/>
                  </a:lnTo>
                  <a:lnTo>
                    <a:pt x="123" y="367"/>
                  </a:lnTo>
                  <a:lnTo>
                    <a:pt x="407" y="529"/>
                  </a:lnTo>
                  <a:lnTo>
                    <a:pt x="692" y="692"/>
                  </a:lnTo>
                  <a:lnTo>
                    <a:pt x="977" y="895"/>
                  </a:lnTo>
                  <a:lnTo>
                    <a:pt x="1221" y="1099"/>
                  </a:lnTo>
                  <a:lnTo>
                    <a:pt x="1668" y="1587"/>
                  </a:lnTo>
                  <a:lnTo>
                    <a:pt x="2034" y="2156"/>
                  </a:lnTo>
                  <a:lnTo>
                    <a:pt x="2319" y="2726"/>
                  </a:lnTo>
                  <a:lnTo>
                    <a:pt x="2604" y="3336"/>
                  </a:lnTo>
                  <a:lnTo>
                    <a:pt x="2766" y="3987"/>
                  </a:lnTo>
                  <a:lnTo>
                    <a:pt x="2889" y="4638"/>
                  </a:lnTo>
                  <a:lnTo>
                    <a:pt x="3011" y="5451"/>
                  </a:lnTo>
                  <a:lnTo>
                    <a:pt x="3051" y="6265"/>
                  </a:lnTo>
                  <a:lnTo>
                    <a:pt x="3051" y="7078"/>
                  </a:lnTo>
                  <a:lnTo>
                    <a:pt x="3011" y="7892"/>
                  </a:lnTo>
                  <a:lnTo>
                    <a:pt x="2929" y="9559"/>
                  </a:lnTo>
                  <a:lnTo>
                    <a:pt x="2929" y="10373"/>
                  </a:lnTo>
                  <a:lnTo>
                    <a:pt x="2929" y="11186"/>
                  </a:lnTo>
                  <a:lnTo>
                    <a:pt x="3011" y="11959"/>
                  </a:lnTo>
                  <a:lnTo>
                    <a:pt x="3133" y="12691"/>
                  </a:lnTo>
                  <a:lnTo>
                    <a:pt x="3295" y="13424"/>
                  </a:lnTo>
                  <a:lnTo>
                    <a:pt x="3539" y="14156"/>
                  </a:lnTo>
                  <a:lnTo>
                    <a:pt x="4149" y="15579"/>
                  </a:lnTo>
                  <a:lnTo>
                    <a:pt x="4434" y="16312"/>
                  </a:lnTo>
                  <a:lnTo>
                    <a:pt x="4678" y="17044"/>
                  </a:lnTo>
                  <a:lnTo>
                    <a:pt x="4882" y="17857"/>
                  </a:lnTo>
                  <a:lnTo>
                    <a:pt x="4963" y="18630"/>
                  </a:lnTo>
                  <a:lnTo>
                    <a:pt x="5004" y="19444"/>
                  </a:lnTo>
                  <a:lnTo>
                    <a:pt x="4963" y="20257"/>
                  </a:lnTo>
                  <a:lnTo>
                    <a:pt x="4922" y="21071"/>
                  </a:lnTo>
                  <a:lnTo>
                    <a:pt x="4800" y="21884"/>
                  </a:lnTo>
                  <a:lnTo>
                    <a:pt x="4597" y="23511"/>
                  </a:lnTo>
                  <a:lnTo>
                    <a:pt x="4516" y="24325"/>
                  </a:lnTo>
                  <a:lnTo>
                    <a:pt x="4434" y="25138"/>
                  </a:lnTo>
                  <a:lnTo>
                    <a:pt x="4394" y="25992"/>
                  </a:lnTo>
                  <a:lnTo>
                    <a:pt x="4394" y="26806"/>
                  </a:lnTo>
                  <a:lnTo>
                    <a:pt x="4475" y="27620"/>
                  </a:lnTo>
                  <a:lnTo>
                    <a:pt x="4597" y="28433"/>
                  </a:lnTo>
                  <a:lnTo>
                    <a:pt x="4841" y="29206"/>
                  </a:lnTo>
                  <a:lnTo>
                    <a:pt x="4963" y="29613"/>
                  </a:lnTo>
                  <a:lnTo>
                    <a:pt x="5126" y="29979"/>
                  </a:lnTo>
                  <a:lnTo>
                    <a:pt x="5207" y="30060"/>
                  </a:lnTo>
                  <a:lnTo>
                    <a:pt x="5248" y="30101"/>
                  </a:lnTo>
                  <a:lnTo>
                    <a:pt x="5329" y="30101"/>
                  </a:lnTo>
                  <a:lnTo>
                    <a:pt x="5410" y="30060"/>
                  </a:lnTo>
                  <a:lnTo>
                    <a:pt x="5451" y="30019"/>
                  </a:lnTo>
                  <a:lnTo>
                    <a:pt x="5492" y="29938"/>
                  </a:lnTo>
                  <a:lnTo>
                    <a:pt x="5492" y="29857"/>
                  </a:lnTo>
                  <a:lnTo>
                    <a:pt x="5492" y="29775"/>
                  </a:lnTo>
                  <a:lnTo>
                    <a:pt x="5207" y="29084"/>
                  </a:lnTo>
                  <a:lnTo>
                    <a:pt x="5004" y="28352"/>
                  </a:lnTo>
                  <a:lnTo>
                    <a:pt x="4841" y="27620"/>
                  </a:lnTo>
                  <a:lnTo>
                    <a:pt x="4800" y="26847"/>
                  </a:lnTo>
                  <a:lnTo>
                    <a:pt x="4760" y="26074"/>
                  </a:lnTo>
                  <a:lnTo>
                    <a:pt x="4800" y="25301"/>
                  </a:lnTo>
                  <a:lnTo>
                    <a:pt x="4882" y="24569"/>
                  </a:lnTo>
                  <a:lnTo>
                    <a:pt x="4963" y="23796"/>
                  </a:lnTo>
                  <a:lnTo>
                    <a:pt x="5166" y="22210"/>
                  </a:lnTo>
                  <a:lnTo>
                    <a:pt x="5288" y="21396"/>
                  </a:lnTo>
                  <a:lnTo>
                    <a:pt x="5329" y="20583"/>
                  </a:lnTo>
                  <a:lnTo>
                    <a:pt x="5370" y="19810"/>
                  </a:lnTo>
                  <a:lnTo>
                    <a:pt x="5370" y="18996"/>
                  </a:lnTo>
                  <a:lnTo>
                    <a:pt x="5329" y="18183"/>
                  </a:lnTo>
                  <a:lnTo>
                    <a:pt x="5166" y="17369"/>
                  </a:lnTo>
                  <a:lnTo>
                    <a:pt x="4963" y="16637"/>
                  </a:lnTo>
                  <a:lnTo>
                    <a:pt x="4719" y="15905"/>
                  </a:lnTo>
                  <a:lnTo>
                    <a:pt x="4109" y="14481"/>
                  </a:lnTo>
                  <a:lnTo>
                    <a:pt x="3824" y="13708"/>
                  </a:lnTo>
                  <a:lnTo>
                    <a:pt x="3580" y="12935"/>
                  </a:lnTo>
                  <a:lnTo>
                    <a:pt x="3417" y="12163"/>
                  </a:lnTo>
                  <a:lnTo>
                    <a:pt x="3336" y="11349"/>
                  </a:lnTo>
                  <a:lnTo>
                    <a:pt x="3295" y="10536"/>
                  </a:lnTo>
                  <a:lnTo>
                    <a:pt x="3336" y="9722"/>
                  </a:lnTo>
                  <a:lnTo>
                    <a:pt x="3377" y="8095"/>
                  </a:lnTo>
                  <a:lnTo>
                    <a:pt x="3417" y="7281"/>
                  </a:lnTo>
                  <a:lnTo>
                    <a:pt x="3417" y="6468"/>
                  </a:lnTo>
                  <a:lnTo>
                    <a:pt x="3417" y="5654"/>
                  </a:lnTo>
                  <a:lnTo>
                    <a:pt x="3336" y="4841"/>
                  </a:lnTo>
                  <a:lnTo>
                    <a:pt x="3214" y="4109"/>
                  </a:lnTo>
                  <a:lnTo>
                    <a:pt x="3011" y="3377"/>
                  </a:lnTo>
                  <a:lnTo>
                    <a:pt x="2766" y="2685"/>
                  </a:lnTo>
                  <a:lnTo>
                    <a:pt x="2400" y="2034"/>
                  </a:lnTo>
                  <a:lnTo>
                    <a:pt x="1994" y="1424"/>
                  </a:lnTo>
                  <a:lnTo>
                    <a:pt x="1790" y="1139"/>
                  </a:lnTo>
                  <a:lnTo>
                    <a:pt x="1546" y="855"/>
                  </a:lnTo>
                  <a:lnTo>
                    <a:pt x="1261" y="611"/>
                  </a:lnTo>
                  <a:lnTo>
                    <a:pt x="977" y="367"/>
                  </a:lnTo>
                  <a:lnTo>
                    <a:pt x="651" y="20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1" name="Google Shape;1225;p35"/>
            <p:cNvSpPr/>
            <p:nvPr/>
          </p:nvSpPr>
          <p:spPr>
            <a:xfrm>
              <a:off x="5378760" y="630000"/>
              <a:ext cx="316440" cy="236520"/>
            </a:xfrm>
            <a:custGeom>
              <a:avLst/>
              <a:gdLst/>
              <a:ahLst/>
              <a:cxnLst/>
              <a:rect l="l" t="t" r="r" b="b"/>
              <a:pathLst>
                <a:path w="7404" h="5533">
                  <a:moveTo>
                    <a:pt x="6386" y="1"/>
                  </a:moveTo>
                  <a:lnTo>
                    <a:pt x="6183" y="41"/>
                  </a:lnTo>
                  <a:lnTo>
                    <a:pt x="6020" y="164"/>
                  </a:lnTo>
                  <a:lnTo>
                    <a:pt x="5898" y="286"/>
                  </a:lnTo>
                  <a:lnTo>
                    <a:pt x="5776" y="489"/>
                  </a:lnTo>
                  <a:lnTo>
                    <a:pt x="5654" y="692"/>
                  </a:lnTo>
                  <a:lnTo>
                    <a:pt x="5613" y="936"/>
                  </a:lnTo>
                  <a:lnTo>
                    <a:pt x="5532" y="1140"/>
                  </a:lnTo>
                  <a:lnTo>
                    <a:pt x="5532" y="1465"/>
                  </a:lnTo>
                  <a:lnTo>
                    <a:pt x="5451" y="1750"/>
                  </a:lnTo>
                  <a:lnTo>
                    <a:pt x="5329" y="1384"/>
                  </a:lnTo>
                  <a:lnTo>
                    <a:pt x="5247" y="1221"/>
                  </a:lnTo>
                  <a:lnTo>
                    <a:pt x="5125" y="1058"/>
                  </a:lnTo>
                  <a:lnTo>
                    <a:pt x="4922" y="814"/>
                  </a:lnTo>
                  <a:lnTo>
                    <a:pt x="4637" y="611"/>
                  </a:lnTo>
                  <a:lnTo>
                    <a:pt x="4515" y="570"/>
                  </a:lnTo>
                  <a:lnTo>
                    <a:pt x="4352" y="530"/>
                  </a:lnTo>
                  <a:lnTo>
                    <a:pt x="4190" y="570"/>
                  </a:lnTo>
                  <a:lnTo>
                    <a:pt x="4027" y="611"/>
                  </a:lnTo>
                  <a:lnTo>
                    <a:pt x="3905" y="692"/>
                  </a:lnTo>
                  <a:lnTo>
                    <a:pt x="3783" y="814"/>
                  </a:lnTo>
                  <a:lnTo>
                    <a:pt x="3661" y="977"/>
                  </a:lnTo>
                  <a:lnTo>
                    <a:pt x="3580" y="1140"/>
                  </a:lnTo>
                  <a:lnTo>
                    <a:pt x="3498" y="1465"/>
                  </a:lnTo>
                  <a:lnTo>
                    <a:pt x="3417" y="1791"/>
                  </a:lnTo>
                  <a:lnTo>
                    <a:pt x="3417" y="2157"/>
                  </a:lnTo>
                  <a:lnTo>
                    <a:pt x="3458" y="2523"/>
                  </a:lnTo>
                  <a:lnTo>
                    <a:pt x="3132" y="2238"/>
                  </a:lnTo>
                  <a:lnTo>
                    <a:pt x="2969" y="2157"/>
                  </a:lnTo>
                  <a:lnTo>
                    <a:pt x="2807" y="2075"/>
                  </a:lnTo>
                  <a:lnTo>
                    <a:pt x="2603" y="2035"/>
                  </a:lnTo>
                  <a:lnTo>
                    <a:pt x="2400" y="2075"/>
                  </a:lnTo>
                  <a:lnTo>
                    <a:pt x="2197" y="2116"/>
                  </a:lnTo>
                  <a:lnTo>
                    <a:pt x="1993" y="2238"/>
                  </a:lnTo>
                  <a:lnTo>
                    <a:pt x="1830" y="2360"/>
                  </a:lnTo>
                  <a:lnTo>
                    <a:pt x="1668" y="2523"/>
                  </a:lnTo>
                  <a:lnTo>
                    <a:pt x="1586" y="2685"/>
                  </a:lnTo>
                  <a:lnTo>
                    <a:pt x="1505" y="2889"/>
                  </a:lnTo>
                  <a:lnTo>
                    <a:pt x="1464" y="3092"/>
                  </a:lnTo>
                  <a:lnTo>
                    <a:pt x="1424" y="3255"/>
                  </a:lnTo>
                  <a:lnTo>
                    <a:pt x="1464" y="3458"/>
                  </a:lnTo>
                  <a:lnTo>
                    <a:pt x="1505" y="3662"/>
                  </a:lnTo>
                  <a:lnTo>
                    <a:pt x="1505" y="3662"/>
                  </a:lnTo>
                  <a:lnTo>
                    <a:pt x="1302" y="3621"/>
                  </a:lnTo>
                  <a:lnTo>
                    <a:pt x="1098" y="3580"/>
                  </a:lnTo>
                  <a:lnTo>
                    <a:pt x="854" y="3621"/>
                  </a:lnTo>
                  <a:lnTo>
                    <a:pt x="570" y="3743"/>
                  </a:lnTo>
                  <a:lnTo>
                    <a:pt x="325" y="3865"/>
                  </a:lnTo>
                  <a:lnTo>
                    <a:pt x="163" y="4109"/>
                  </a:lnTo>
                  <a:lnTo>
                    <a:pt x="41" y="4394"/>
                  </a:lnTo>
                  <a:lnTo>
                    <a:pt x="0" y="4557"/>
                  </a:lnTo>
                  <a:lnTo>
                    <a:pt x="0" y="4679"/>
                  </a:lnTo>
                  <a:lnTo>
                    <a:pt x="41" y="4841"/>
                  </a:lnTo>
                  <a:lnTo>
                    <a:pt x="81" y="5004"/>
                  </a:lnTo>
                  <a:lnTo>
                    <a:pt x="163" y="5126"/>
                  </a:lnTo>
                  <a:lnTo>
                    <a:pt x="285" y="5248"/>
                  </a:lnTo>
                  <a:lnTo>
                    <a:pt x="407" y="5329"/>
                  </a:lnTo>
                  <a:lnTo>
                    <a:pt x="570" y="5411"/>
                  </a:lnTo>
                  <a:lnTo>
                    <a:pt x="895" y="5492"/>
                  </a:lnTo>
                  <a:lnTo>
                    <a:pt x="1220" y="5533"/>
                  </a:lnTo>
                  <a:lnTo>
                    <a:pt x="1993" y="5533"/>
                  </a:lnTo>
                  <a:lnTo>
                    <a:pt x="2400" y="5492"/>
                  </a:lnTo>
                  <a:lnTo>
                    <a:pt x="3173" y="5370"/>
                  </a:lnTo>
                  <a:lnTo>
                    <a:pt x="3824" y="5248"/>
                  </a:lnTo>
                  <a:lnTo>
                    <a:pt x="4108" y="5167"/>
                  </a:lnTo>
                  <a:lnTo>
                    <a:pt x="4393" y="5045"/>
                  </a:lnTo>
                  <a:lnTo>
                    <a:pt x="4841" y="4801"/>
                  </a:lnTo>
                  <a:lnTo>
                    <a:pt x="5247" y="4516"/>
                  </a:lnTo>
                  <a:lnTo>
                    <a:pt x="5613" y="4190"/>
                  </a:lnTo>
                  <a:lnTo>
                    <a:pt x="5939" y="3865"/>
                  </a:lnTo>
                  <a:lnTo>
                    <a:pt x="6264" y="3458"/>
                  </a:lnTo>
                  <a:lnTo>
                    <a:pt x="6549" y="3052"/>
                  </a:lnTo>
                  <a:lnTo>
                    <a:pt x="6834" y="2645"/>
                  </a:lnTo>
                  <a:lnTo>
                    <a:pt x="7037" y="2197"/>
                  </a:lnTo>
                  <a:lnTo>
                    <a:pt x="7240" y="1750"/>
                  </a:lnTo>
                  <a:lnTo>
                    <a:pt x="7322" y="1506"/>
                  </a:lnTo>
                  <a:lnTo>
                    <a:pt x="7403" y="1262"/>
                  </a:lnTo>
                  <a:lnTo>
                    <a:pt x="7403" y="1058"/>
                  </a:lnTo>
                  <a:lnTo>
                    <a:pt x="7403" y="814"/>
                  </a:lnTo>
                  <a:lnTo>
                    <a:pt x="7322" y="570"/>
                  </a:lnTo>
                  <a:lnTo>
                    <a:pt x="7200" y="367"/>
                  </a:lnTo>
                  <a:lnTo>
                    <a:pt x="7078" y="204"/>
                  </a:lnTo>
                  <a:lnTo>
                    <a:pt x="6915" y="82"/>
                  </a:lnTo>
                  <a:lnTo>
                    <a:pt x="6752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2" name="Google Shape;1226;p35"/>
            <p:cNvSpPr/>
            <p:nvPr/>
          </p:nvSpPr>
          <p:spPr>
            <a:xfrm>
              <a:off x="5565240" y="1026720"/>
              <a:ext cx="163440" cy="78120"/>
            </a:xfrm>
            <a:custGeom>
              <a:avLst/>
              <a:gdLst/>
              <a:ahLst/>
              <a:cxnLst/>
              <a:rect l="l" t="t" r="r" b="b"/>
              <a:pathLst>
                <a:path w="3824" h="1832">
                  <a:moveTo>
                    <a:pt x="204" y="1"/>
                  </a:moveTo>
                  <a:lnTo>
                    <a:pt x="122" y="42"/>
                  </a:lnTo>
                  <a:lnTo>
                    <a:pt x="41" y="82"/>
                  </a:lnTo>
                  <a:lnTo>
                    <a:pt x="0" y="123"/>
                  </a:lnTo>
                  <a:lnTo>
                    <a:pt x="0" y="204"/>
                  </a:lnTo>
                  <a:lnTo>
                    <a:pt x="0" y="286"/>
                  </a:lnTo>
                  <a:lnTo>
                    <a:pt x="41" y="367"/>
                  </a:lnTo>
                  <a:lnTo>
                    <a:pt x="122" y="408"/>
                  </a:lnTo>
                  <a:lnTo>
                    <a:pt x="651" y="408"/>
                  </a:lnTo>
                  <a:lnTo>
                    <a:pt x="1099" y="489"/>
                  </a:lnTo>
                  <a:lnTo>
                    <a:pt x="1546" y="570"/>
                  </a:lnTo>
                  <a:lnTo>
                    <a:pt x="1994" y="733"/>
                  </a:lnTo>
                  <a:lnTo>
                    <a:pt x="2400" y="937"/>
                  </a:lnTo>
                  <a:lnTo>
                    <a:pt x="2766" y="1181"/>
                  </a:lnTo>
                  <a:lnTo>
                    <a:pt x="3132" y="1465"/>
                  </a:lnTo>
                  <a:lnTo>
                    <a:pt x="3499" y="1791"/>
                  </a:lnTo>
                  <a:lnTo>
                    <a:pt x="3539" y="1831"/>
                  </a:lnTo>
                  <a:lnTo>
                    <a:pt x="3702" y="1831"/>
                  </a:lnTo>
                  <a:lnTo>
                    <a:pt x="3743" y="1791"/>
                  </a:lnTo>
                  <a:lnTo>
                    <a:pt x="3783" y="1709"/>
                  </a:lnTo>
                  <a:lnTo>
                    <a:pt x="3824" y="1628"/>
                  </a:lnTo>
                  <a:lnTo>
                    <a:pt x="3824" y="1587"/>
                  </a:lnTo>
                  <a:lnTo>
                    <a:pt x="3743" y="1506"/>
                  </a:lnTo>
                  <a:lnTo>
                    <a:pt x="3417" y="1140"/>
                  </a:lnTo>
                  <a:lnTo>
                    <a:pt x="3010" y="855"/>
                  </a:lnTo>
                  <a:lnTo>
                    <a:pt x="2604" y="570"/>
                  </a:lnTo>
                  <a:lnTo>
                    <a:pt x="2116" y="367"/>
                  </a:lnTo>
                  <a:lnTo>
                    <a:pt x="1668" y="204"/>
                  </a:lnTo>
                  <a:lnTo>
                    <a:pt x="1180" y="8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3" name="Google Shape;1227;p35"/>
            <p:cNvSpPr/>
            <p:nvPr/>
          </p:nvSpPr>
          <p:spPr>
            <a:xfrm>
              <a:off x="5711400" y="922320"/>
              <a:ext cx="109440" cy="130320"/>
            </a:xfrm>
            <a:custGeom>
              <a:avLst/>
              <a:gdLst/>
              <a:ahLst/>
              <a:cxnLst/>
              <a:rect l="l" t="t" r="r" b="b"/>
              <a:pathLst>
                <a:path w="2563" h="3052">
                  <a:moveTo>
                    <a:pt x="2278" y="0"/>
                  </a:moveTo>
                  <a:lnTo>
                    <a:pt x="1871" y="244"/>
                  </a:lnTo>
                  <a:lnTo>
                    <a:pt x="1505" y="489"/>
                  </a:lnTo>
                  <a:lnTo>
                    <a:pt x="1139" y="814"/>
                  </a:lnTo>
                  <a:lnTo>
                    <a:pt x="814" y="1139"/>
                  </a:lnTo>
                  <a:lnTo>
                    <a:pt x="570" y="1505"/>
                  </a:lnTo>
                  <a:lnTo>
                    <a:pt x="326" y="1912"/>
                  </a:lnTo>
                  <a:lnTo>
                    <a:pt x="163" y="2360"/>
                  </a:lnTo>
                  <a:lnTo>
                    <a:pt x="0" y="2807"/>
                  </a:lnTo>
                  <a:lnTo>
                    <a:pt x="0" y="2888"/>
                  </a:lnTo>
                  <a:lnTo>
                    <a:pt x="41" y="2970"/>
                  </a:lnTo>
                  <a:lnTo>
                    <a:pt x="122" y="3010"/>
                  </a:lnTo>
                  <a:lnTo>
                    <a:pt x="163" y="3051"/>
                  </a:lnTo>
                  <a:lnTo>
                    <a:pt x="326" y="3051"/>
                  </a:lnTo>
                  <a:lnTo>
                    <a:pt x="366" y="3010"/>
                  </a:lnTo>
                  <a:lnTo>
                    <a:pt x="407" y="2929"/>
                  </a:lnTo>
                  <a:lnTo>
                    <a:pt x="529" y="2522"/>
                  </a:lnTo>
                  <a:lnTo>
                    <a:pt x="692" y="2116"/>
                  </a:lnTo>
                  <a:lnTo>
                    <a:pt x="895" y="1749"/>
                  </a:lnTo>
                  <a:lnTo>
                    <a:pt x="1139" y="1383"/>
                  </a:lnTo>
                  <a:lnTo>
                    <a:pt x="1424" y="1058"/>
                  </a:lnTo>
                  <a:lnTo>
                    <a:pt x="1749" y="814"/>
                  </a:lnTo>
                  <a:lnTo>
                    <a:pt x="2115" y="570"/>
                  </a:lnTo>
                  <a:lnTo>
                    <a:pt x="2481" y="366"/>
                  </a:lnTo>
                  <a:lnTo>
                    <a:pt x="2563" y="285"/>
                  </a:lnTo>
                  <a:lnTo>
                    <a:pt x="2563" y="244"/>
                  </a:lnTo>
                  <a:lnTo>
                    <a:pt x="2563" y="163"/>
                  </a:lnTo>
                  <a:lnTo>
                    <a:pt x="2563" y="82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4" name="Google Shape;1228;p35"/>
            <p:cNvSpPr/>
            <p:nvPr/>
          </p:nvSpPr>
          <p:spPr>
            <a:xfrm>
              <a:off x="5627880" y="1226880"/>
              <a:ext cx="99000" cy="110880"/>
            </a:xfrm>
            <a:custGeom>
              <a:avLst/>
              <a:gdLst/>
              <a:ahLst/>
              <a:cxnLst/>
              <a:rect l="l" t="t" r="r" b="b"/>
              <a:pathLst>
                <a:path w="2320" h="2604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63" y="367"/>
                  </a:lnTo>
                  <a:lnTo>
                    <a:pt x="489" y="530"/>
                  </a:lnTo>
                  <a:lnTo>
                    <a:pt x="774" y="733"/>
                  </a:lnTo>
                  <a:lnTo>
                    <a:pt x="1058" y="936"/>
                  </a:lnTo>
                  <a:lnTo>
                    <a:pt x="1302" y="1180"/>
                  </a:lnTo>
                  <a:lnTo>
                    <a:pt x="1506" y="1465"/>
                  </a:lnTo>
                  <a:lnTo>
                    <a:pt x="1709" y="1790"/>
                  </a:lnTo>
                  <a:lnTo>
                    <a:pt x="1831" y="2116"/>
                  </a:lnTo>
                  <a:lnTo>
                    <a:pt x="1953" y="2441"/>
                  </a:lnTo>
                  <a:lnTo>
                    <a:pt x="1994" y="2523"/>
                  </a:lnTo>
                  <a:lnTo>
                    <a:pt x="2035" y="2563"/>
                  </a:lnTo>
                  <a:lnTo>
                    <a:pt x="2116" y="2604"/>
                  </a:lnTo>
                  <a:lnTo>
                    <a:pt x="2197" y="2563"/>
                  </a:lnTo>
                  <a:lnTo>
                    <a:pt x="2238" y="2563"/>
                  </a:lnTo>
                  <a:lnTo>
                    <a:pt x="2319" y="2482"/>
                  </a:lnTo>
                  <a:lnTo>
                    <a:pt x="2319" y="2441"/>
                  </a:lnTo>
                  <a:lnTo>
                    <a:pt x="2319" y="2319"/>
                  </a:lnTo>
                  <a:lnTo>
                    <a:pt x="2197" y="1953"/>
                  </a:lnTo>
                  <a:lnTo>
                    <a:pt x="2035" y="1587"/>
                  </a:lnTo>
                  <a:lnTo>
                    <a:pt x="1831" y="1221"/>
                  </a:lnTo>
                  <a:lnTo>
                    <a:pt x="1587" y="896"/>
                  </a:lnTo>
                  <a:lnTo>
                    <a:pt x="1302" y="611"/>
                  </a:lnTo>
                  <a:lnTo>
                    <a:pt x="977" y="367"/>
                  </a:lnTo>
                  <a:lnTo>
                    <a:pt x="652" y="16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5" name="Google Shape;1229;p35"/>
            <p:cNvSpPr/>
            <p:nvPr/>
          </p:nvSpPr>
          <p:spPr>
            <a:xfrm>
              <a:off x="5732280" y="1263600"/>
              <a:ext cx="74520" cy="137160"/>
            </a:xfrm>
            <a:custGeom>
              <a:avLst/>
              <a:gdLst/>
              <a:ahLst/>
              <a:cxnLst/>
              <a:rect l="l" t="t" r="r" b="b"/>
              <a:pathLst>
                <a:path w="1750" h="3215">
                  <a:moveTo>
                    <a:pt x="1546" y="1"/>
                  </a:moveTo>
                  <a:lnTo>
                    <a:pt x="1465" y="42"/>
                  </a:lnTo>
                  <a:lnTo>
                    <a:pt x="1139" y="286"/>
                  </a:lnTo>
                  <a:lnTo>
                    <a:pt x="814" y="611"/>
                  </a:lnTo>
                  <a:lnTo>
                    <a:pt x="570" y="936"/>
                  </a:lnTo>
                  <a:lnTo>
                    <a:pt x="326" y="1343"/>
                  </a:lnTo>
                  <a:lnTo>
                    <a:pt x="163" y="1709"/>
                  </a:lnTo>
                  <a:lnTo>
                    <a:pt x="41" y="2157"/>
                  </a:lnTo>
                  <a:lnTo>
                    <a:pt x="0" y="2564"/>
                  </a:lnTo>
                  <a:lnTo>
                    <a:pt x="0" y="3011"/>
                  </a:lnTo>
                  <a:lnTo>
                    <a:pt x="41" y="3092"/>
                  </a:lnTo>
                  <a:lnTo>
                    <a:pt x="82" y="3174"/>
                  </a:lnTo>
                  <a:lnTo>
                    <a:pt x="122" y="3214"/>
                  </a:lnTo>
                  <a:lnTo>
                    <a:pt x="285" y="3214"/>
                  </a:lnTo>
                  <a:lnTo>
                    <a:pt x="366" y="3174"/>
                  </a:lnTo>
                  <a:lnTo>
                    <a:pt x="407" y="3092"/>
                  </a:lnTo>
                  <a:lnTo>
                    <a:pt x="407" y="3011"/>
                  </a:lnTo>
                  <a:lnTo>
                    <a:pt x="407" y="2645"/>
                  </a:lnTo>
                  <a:lnTo>
                    <a:pt x="448" y="2238"/>
                  </a:lnTo>
                  <a:lnTo>
                    <a:pt x="529" y="1872"/>
                  </a:lnTo>
                  <a:lnTo>
                    <a:pt x="692" y="1506"/>
                  </a:lnTo>
                  <a:lnTo>
                    <a:pt x="855" y="1181"/>
                  </a:lnTo>
                  <a:lnTo>
                    <a:pt x="1099" y="896"/>
                  </a:lnTo>
                  <a:lnTo>
                    <a:pt x="1383" y="611"/>
                  </a:lnTo>
                  <a:lnTo>
                    <a:pt x="1668" y="367"/>
                  </a:lnTo>
                  <a:lnTo>
                    <a:pt x="1749" y="286"/>
                  </a:lnTo>
                  <a:lnTo>
                    <a:pt x="1749" y="245"/>
                  </a:lnTo>
                  <a:lnTo>
                    <a:pt x="1749" y="164"/>
                  </a:lnTo>
                  <a:lnTo>
                    <a:pt x="1749" y="82"/>
                  </a:lnTo>
                  <a:lnTo>
                    <a:pt x="1668" y="4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6" name="Google Shape;1230;p35"/>
            <p:cNvSpPr/>
            <p:nvPr/>
          </p:nvSpPr>
          <p:spPr>
            <a:xfrm>
              <a:off x="5691960" y="1461960"/>
              <a:ext cx="104040" cy="95400"/>
            </a:xfrm>
            <a:custGeom>
              <a:avLst/>
              <a:gdLst/>
              <a:ahLst/>
              <a:cxnLst/>
              <a:rect l="l" t="t" r="r" b="b"/>
              <a:pathLst>
                <a:path w="2442" h="2239">
                  <a:moveTo>
                    <a:pt x="82" y="1"/>
                  </a:moveTo>
                  <a:lnTo>
                    <a:pt x="41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448" y="448"/>
                  </a:lnTo>
                  <a:lnTo>
                    <a:pt x="774" y="570"/>
                  </a:lnTo>
                  <a:lnTo>
                    <a:pt x="1058" y="774"/>
                  </a:lnTo>
                  <a:lnTo>
                    <a:pt x="1343" y="977"/>
                  </a:lnTo>
                  <a:lnTo>
                    <a:pt x="1546" y="1221"/>
                  </a:lnTo>
                  <a:lnTo>
                    <a:pt x="1750" y="1506"/>
                  </a:lnTo>
                  <a:lnTo>
                    <a:pt x="1913" y="1791"/>
                  </a:lnTo>
                  <a:lnTo>
                    <a:pt x="2035" y="2116"/>
                  </a:lnTo>
                  <a:lnTo>
                    <a:pt x="2075" y="2197"/>
                  </a:lnTo>
                  <a:lnTo>
                    <a:pt x="2116" y="2238"/>
                  </a:lnTo>
                  <a:lnTo>
                    <a:pt x="2279" y="2238"/>
                  </a:lnTo>
                  <a:lnTo>
                    <a:pt x="2360" y="2197"/>
                  </a:lnTo>
                  <a:lnTo>
                    <a:pt x="2401" y="2157"/>
                  </a:lnTo>
                  <a:lnTo>
                    <a:pt x="2441" y="2075"/>
                  </a:lnTo>
                  <a:lnTo>
                    <a:pt x="2401" y="1994"/>
                  </a:lnTo>
                  <a:lnTo>
                    <a:pt x="2279" y="1628"/>
                  </a:lnTo>
                  <a:lnTo>
                    <a:pt x="2116" y="1303"/>
                  </a:lnTo>
                  <a:lnTo>
                    <a:pt x="1872" y="977"/>
                  </a:lnTo>
                  <a:lnTo>
                    <a:pt x="1628" y="692"/>
                  </a:lnTo>
                  <a:lnTo>
                    <a:pt x="1302" y="448"/>
                  </a:lnTo>
                  <a:lnTo>
                    <a:pt x="977" y="245"/>
                  </a:lnTo>
                  <a:lnTo>
                    <a:pt x="611" y="8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7" name="Google Shape;1231;p35"/>
            <p:cNvSpPr/>
            <p:nvPr/>
          </p:nvSpPr>
          <p:spPr>
            <a:xfrm>
              <a:off x="5794920" y="1594080"/>
              <a:ext cx="119880" cy="95400"/>
            </a:xfrm>
            <a:custGeom>
              <a:avLst/>
              <a:gdLst/>
              <a:ahLst/>
              <a:cxnLst/>
              <a:rect l="l" t="t" r="r" b="b"/>
              <a:pathLst>
                <a:path w="2808" h="2238">
                  <a:moveTo>
                    <a:pt x="2563" y="0"/>
                  </a:moveTo>
                  <a:lnTo>
                    <a:pt x="2156" y="122"/>
                  </a:lnTo>
                  <a:lnTo>
                    <a:pt x="1790" y="285"/>
                  </a:lnTo>
                  <a:lnTo>
                    <a:pt x="1424" y="448"/>
                  </a:lnTo>
                  <a:lnTo>
                    <a:pt x="1099" y="692"/>
                  </a:lnTo>
                  <a:lnTo>
                    <a:pt x="774" y="977"/>
                  </a:lnTo>
                  <a:lnTo>
                    <a:pt x="489" y="1261"/>
                  </a:lnTo>
                  <a:lnTo>
                    <a:pt x="245" y="1587"/>
                  </a:lnTo>
                  <a:lnTo>
                    <a:pt x="41" y="1953"/>
                  </a:lnTo>
                  <a:lnTo>
                    <a:pt x="1" y="2034"/>
                  </a:lnTo>
                  <a:lnTo>
                    <a:pt x="41" y="2116"/>
                  </a:lnTo>
                  <a:lnTo>
                    <a:pt x="82" y="2156"/>
                  </a:lnTo>
                  <a:lnTo>
                    <a:pt x="123" y="2238"/>
                  </a:lnTo>
                  <a:lnTo>
                    <a:pt x="245" y="2238"/>
                  </a:lnTo>
                  <a:lnTo>
                    <a:pt x="326" y="2197"/>
                  </a:lnTo>
                  <a:lnTo>
                    <a:pt x="367" y="2156"/>
                  </a:lnTo>
                  <a:lnTo>
                    <a:pt x="570" y="1831"/>
                  </a:lnTo>
                  <a:lnTo>
                    <a:pt x="814" y="1546"/>
                  </a:lnTo>
                  <a:lnTo>
                    <a:pt x="1058" y="1261"/>
                  </a:lnTo>
                  <a:lnTo>
                    <a:pt x="1343" y="1017"/>
                  </a:lnTo>
                  <a:lnTo>
                    <a:pt x="1628" y="814"/>
                  </a:lnTo>
                  <a:lnTo>
                    <a:pt x="1953" y="611"/>
                  </a:lnTo>
                  <a:lnTo>
                    <a:pt x="2319" y="488"/>
                  </a:lnTo>
                  <a:lnTo>
                    <a:pt x="2685" y="366"/>
                  </a:lnTo>
                  <a:lnTo>
                    <a:pt x="2726" y="366"/>
                  </a:lnTo>
                  <a:lnTo>
                    <a:pt x="2807" y="285"/>
                  </a:lnTo>
                  <a:lnTo>
                    <a:pt x="2807" y="204"/>
                  </a:lnTo>
                  <a:lnTo>
                    <a:pt x="2807" y="163"/>
                  </a:lnTo>
                  <a:lnTo>
                    <a:pt x="2767" y="82"/>
                  </a:lnTo>
                  <a:lnTo>
                    <a:pt x="2726" y="4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8" name="Google Shape;1232;p35"/>
            <p:cNvSpPr/>
            <p:nvPr/>
          </p:nvSpPr>
          <p:spPr>
            <a:xfrm>
              <a:off x="5780880" y="1876320"/>
              <a:ext cx="110880" cy="158040"/>
            </a:xfrm>
            <a:custGeom>
              <a:avLst/>
              <a:gdLst/>
              <a:ahLst/>
              <a:cxnLst/>
              <a:rect l="l" t="t" r="r" b="b"/>
              <a:pathLst>
                <a:path w="2604" h="3703">
                  <a:moveTo>
                    <a:pt x="2441" y="1"/>
                  </a:moveTo>
                  <a:lnTo>
                    <a:pt x="2359" y="42"/>
                  </a:lnTo>
                  <a:lnTo>
                    <a:pt x="1871" y="286"/>
                  </a:lnTo>
                  <a:lnTo>
                    <a:pt x="1383" y="611"/>
                  </a:lnTo>
                  <a:lnTo>
                    <a:pt x="976" y="977"/>
                  </a:lnTo>
                  <a:lnTo>
                    <a:pt x="651" y="1425"/>
                  </a:lnTo>
                  <a:lnTo>
                    <a:pt x="366" y="1913"/>
                  </a:lnTo>
                  <a:lnTo>
                    <a:pt x="163" y="2401"/>
                  </a:lnTo>
                  <a:lnTo>
                    <a:pt x="41" y="2970"/>
                  </a:lnTo>
                  <a:lnTo>
                    <a:pt x="0" y="3540"/>
                  </a:lnTo>
                  <a:lnTo>
                    <a:pt x="41" y="3621"/>
                  </a:lnTo>
                  <a:lnTo>
                    <a:pt x="82" y="3662"/>
                  </a:lnTo>
                  <a:lnTo>
                    <a:pt x="122" y="3702"/>
                  </a:lnTo>
                  <a:lnTo>
                    <a:pt x="285" y="3702"/>
                  </a:lnTo>
                  <a:lnTo>
                    <a:pt x="326" y="3662"/>
                  </a:lnTo>
                  <a:lnTo>
                    <a:pt x="366" y="3621"/>
                  </a:lnTo>
                  <a:lnTo>
                    <a:pt x="407" y="3540"/>
                  </a:lnTo>
                  <a:lnTo>
                    <a:pt x="448" y="3011"/>
                  </a:lnTo>
                  <a:lnTo>
                    <a:pt x="529" y="2563"/>
                  </a:lnTo>
                  <a:lnTo>
                    <a:pt x="732" y="2075"/>
                  </a:lnTo>
                  <a:lnTo>
                    <a:pt x="976" y="1669"/>
                  </a:lnTo>
                  <a:lnTo>
                    <a:pt x="1261" y="1262"/>
                  </a:lnTo>
                  <a:lnTo>
                    <a:pt x="1627" y="936"/>
                  </a:lnTo>
                  <a:lnTo>
                    <a:pt x="2034" y="652"/>
                  </a:lnTo>
                  <a:lnTo>
                    <a:pt x="2481" y="408"/>
                  </a:lnTo>
                  <a:lnTo>
                    <a:pt x="2563" y="367"/>
                  </a:lnTo>
                  <a:lnTo>
                    <a:pt x="2604" y="326"/>
                  </a:lnTo>
                  <a:lnTo>
                    <a:pt x="2604" y="245"/>
                  </a:lnTo>
                  <a:lnTo>
                    <a:pt x="2604" y="164"/>
                  </a:lnTo>
                  <a:lnTo>
                    <a:pt x="2563" y="82"/>
                  </a:lnTo>
                  <a:lnTo>
                    <a:pt x="2522" y="4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49" name="Google Shape;1233;p35"/>
          <p:cNvSpPr/>
          <p:nvPr/>
        </p:nvSpPr>
        <p:spPr>
          <a:xfrm rot="2037600">
            <a:off x="543312" y="2553524"/>
            <a:ext cx="2997720" cy="2058480"/>
          </a:xfrm>
          <a:custGeom>
            <a:avLst/>
            <a:gdLst/>
            <a:ahLst/>
            <a:cxnLst/>
            <a:rect l="l" t="t" r="r" b="b"/>
            <a:pathLst>
              <a:path w="16190" h="11268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Питание</a:t>
            </a: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7" name="PlaceHolder 4"/>
          <p:cNvSpPr>
            <a:spLocks noGrp="1"/>
          </p:cNvSpPr>
          <p:nvPr>
            <p:ph type="subTitle"/>
          </p:nvPr>
        </p:nvSpPr>
        <p:spPr>
          <a:xfrm>
            <a:off x="4653159" y="1124723"/>
            <a:ext cx="4085135" cy="2398633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Питание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важная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составная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часть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психологического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здоровья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Качество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продуктов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которые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употребляем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пищу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напрямую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влияет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наше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психологическое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состояние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примеру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если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употреблять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больше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продуктов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которые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стимулируют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выработку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гормонов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наши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эмоции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будут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бить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через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край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: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плаксивость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агрессивность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смешливость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endParaRPr lang="ru-RU" sz="1400" spc="-1" dirty="0" smtClean="0">
              <a:solidFill>
                <a:srgbClr val="332C27"/>
              </a:solidFill>
              <a:latin typeface="Hind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ним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можно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отнести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горький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перец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чеснок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газированные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напитки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пор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лучшей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жидкостью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приносящей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вреда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1" spc="-1" dirty="0" err="1">
                <a:solidFill>
                  <a:srgbClr val="332C27"/>
                </a:solidFill>
                <a:latin typeface="Hind"/>
              </a:rPr>
              <a:t>является</a:t>
            </a:r>
            <a:r>
              <a:rPr lang="en-GB" sz="1400" b="1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1" spc="-1" dirty="0" err="1">
                <a:solidFill>
                  <a:srgbClr val="332C27"/>
                </a:solidFill>
                <a:latin typeface="Hind"/>
              </a:rPr>
              <a:t>обычная</a:t>
            </a:r>
            <a:r>
              <a:rPr lang="en-GB" sz="1400" b="1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1" spc="-1" dirty="0" err="1">
                <a:solidFill>
                  <a:srgbClr val="332C27"/>
                </a:solidFill>
                <a:latin typeface="Hind"/>
              </a:rPr>
              <a:t>вода</a:t>
            </a:r>
            <a:r>
              <a:rPr lang="en-GB" sz="1400" b="1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1" strike="noStrike" spc="-1" dirty="0">
              <a:latin typeface="Arial"/>
            </a:endParaRPr>
          </a:p>
        </p:txBody>
      </p:sp>
      <p:sp>
        <p:nvSpPr>
          <p:cNvPr id="2259" name="Google Shape;1369;p41"/>
          <p:cNvSpPr/>
          <p:nvPr/>
        </p:nvSpPr>
        <p:spPr>
          <a:xfrm>
            <a:off x="6054120" y="466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2" name="Google Shape;1372;p41"/>
          <p:cNvSpPr/>
          <p:nvPr/>
        </p:nvSpPr>
        <p:spPr>
          <a:xfrm>
            <a:off x="3770280" y="47491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" name="Google Shape;1373;p41">
            <a:extLst>
              <a:ext uri="{FF2B5EF4-FFF2-40B4-BE49-F238E27FC236}">
                <a16:creationId xmlns:a16="http://schemas.microsoft.com/office/drawing/2014/main" id="{4114AF8C-ACED-AB97-C195-D2CEEB977116}"/>
              </a:ext>
            </a:extLst>
          </p:cNvPr>
          <p:cNvGrpSpPr/>
          <p:nvPr/>
        </p:nvGrpSpPr>
        <p:grpSpPr>
          <a:xfrm>
            <a:off x="6166920" y="2251920"/>
            <a:ext cx="164880" cy="23400"/>
            <a:chOff x="6014520" y="2099520"/>
            <a:chExt cx="164880" cy="23400"/>
          </a:xfrm>
        </p:grpSpPr>
        <p:sp>
          <p:nvSpPr>
            <p:cNvPr id="3" name="Google Shape;1374;p41">
              <a:extLst>
                <a:ext uri="{FF2B5EF4-FFF2-40B4-BE49-F238E27FC236}">
                  <a16:creationId xmlns:a16="http://schemas.microsoft.com/office/drawing/2014/main" id="{D05807EB-1C1D-8DFA-AB69-05EFD55D5E85}"/>
                </a:ext>
              </a:extLst>
            </p:cNvPr>
            <p:cNvSpPr/>
            <p:nvPr/>
          </p:nvSpPr>
          <p:spPr>
            <a:xfrm>
              <a:off x="615600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Google Shape;1375;p41">
              <a:extLst>
                <a:ext uri="{FF2B5EF4-FFF2-40B4-BE49-F238E27FC236}">
                  <a16:creationId xmlns:a16="http://schemas.microsoft.com/office/drawing/2014/main" id="{299E5AD0-A93E-C3AD-199B-C422BE83E1D5}"/>
                </a:ext>
              </a:extLst>
            </p:cNvPr>
            <p:cNvSpPr/>
            <p:nvPr/>
          </p:nvSpPr>
          <p:spPr>
            <a:xfrm>
              <a:off x="601452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367263-D101-695B-E27F-A36023A92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9" y="1124723"/>
            <a:ext cx="3517034" cy="3517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Питание</a:t>
            </a:r>
            <a:r>
              <a:rPr lang="en-GB" sz="3400" b="1" spc="-1" dirty="0">
                <a:solidFill>
                  <a:srgbClr val="332C27"/>
                </a:solidFill>
                <a:latin typeface="Yusei Magic"/>
              </a:rPr>
              <a:t> и </a:t>
            </a: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сон</a:t>
            </a: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7" name="PlaceHolder 4"/>
          <p:cNvSpPr>
            <a:spLocks noGrp="1"/>
          </p:cNvSpPr>
          <p:nvPr>
            <p:ph type="subTitle"/>
          </p:nvPr>
        </p:nvSpPr>
        <p:spPr>
          <a:xfrm>
            <a:off x="1147074" y="2868181"/>
            <a:ext cx="6849492" cy="245662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Киви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отличный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продукт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бессонницы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поскольку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стимулирует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правильную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работу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мозга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Вырабатывает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триптофан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из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которого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образуется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серотонин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(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гормон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счастья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). 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Мясо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индейки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низкокалорийное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содержит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огромное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количество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витаминов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а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также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магния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калия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фосфора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железа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Триптофан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содержится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мясе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превращается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гормон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мелатонин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Бананы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богаты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магнием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калием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которые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расслабляют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мышечную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ткань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триптофаном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аминокислотой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которая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стимулирует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выработку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серотонина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Доказано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: 2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банана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повысит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выработку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мелатонина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4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раза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(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съесть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за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1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час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).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259" name="Google Shape;1369;p41"/>
          <p:cNvSpPr/>
          <p:nvPr/>
        </p:nvSpPr>
        <p:spPr>
          <a:xfrm>
            <a:off x="6054120" y="466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2" name="Google Shape;1372;p41"/>
          <p:cNvSpPr/>
          <p:nvPr/>
        </p:nvSpPr>
        <p:spPr>
          <a:xfrm>
            <a:off x="3770280" y="47491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" name="Google Shape;1373;p41">
            <a:extLst>
              <a:ext uri="{FF2B5EF4-FFF2-40B4-BE49-F238E27FC236}">
                <a16:creationId xmlns:a16="http://schemas.microsoft.com/office/drawing/2014/main" id="{4114AF8C-ACED-AB97-C195-D2CEEB977116}"/>
              </a:ext>
            </a:extLst>
          </p:cNvPr>
          <p:cNvGrpSpPr/>
          <p:nvPr/>
        </p:nvGrpSpPr>
        <p:grpSpPr>
          <a:xfrm>
            <a:off x="6166920" y="2251920"/>
            <a:ext cx="164880" cy="23400"/>
            <a:chOff x="6014520" y="2099520"/>
            <a:chExt cx="164880" cy="23400"/>
          </a:xfrm>
        </p:grpSpPr>
        <p:sp>
          <p:nvSpPr>
            <p:cNvPr id="3" name="Google Shape;1374;p41">
              <a:extLst>
                <a:ext uri="{FF2B5EF4-FFF2-40B4-BE49-F238E27FC236}">
                  <a16:creationId xmlns:a16="http://schemas.microsoft.com/office/drawing/2014/main" id="{D05807EB-1C1D-8DFA-AB69-05EFD55D5E85}"/>
                </a:ext>
              </a:extLst>
            </p:cNvPr>
            <p:cNvSpPr/>
            <p:nvPr/>
          </p:nvSpPr>
          <p:spPr>
            <a:xfrm>
              <a:off x="615600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Google Shape;1375;p41">
              <a:extLst>
                <a:ext uri="{FF2B5EF4-FFF2-40B4-BE49-F238E27FC236}">
                  <a16:creationId xmlns:a16="http://schemas.microsoft.com/office/drawing/2014/main" id="{299E5AD0-A93E-C3AD-199B-C422BE83E1D5}"/>
                </a:ext>
              </a:extLst>
            </p:cNvPr>
            <p:cNvSpPr/>
            <p:nvPr/>
          </p:nvSpPr>
          <p:spPr>
            <a:xfrm>
              <a:off x="601452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4">
            <a:extLst>
              <a:ext uri="{FF2B5EF4-FFF2-40B4-BE49-F238E27FC236}">
                <a16:creationId xmlns:a16="http://schemas.microsoft.com/office/drawing/2014/main" id="{C7750194-4E16-3C5E-EB7A-01526EDD48E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0" y="1047005"/>
            <a:ext cx="8903855" cy="4096496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С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он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–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мечта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современного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человека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Здоровый сон – 7-8 часов (дневной сон от 20 минут до 45 минут). Ложиться необходимо в одно и тоже время, желательно в интервале от 22.00.до 24.00.</a:t>
            </a:r>
            <a:endParaRPr lang="ru-RU" sz="1400" spc="-1" dirty="0">
              <a:solidFill>
                <a:srgbClr val="332C27"/>
              </a:solidFill>
              <a:latin typeface="Hind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По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статистике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молодые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люди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недосыпают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минимум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2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часа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а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чаще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3-4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часа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Из-за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недосыпа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вырабатываются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нужные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гормоны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появляется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избыточный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вес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Улучшают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сон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помогают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уснуть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определенные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продукты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питания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содержащие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витамины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вещества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которые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борются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порождающими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бессонницу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стрессами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магний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калий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медь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триптофан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серотонин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мелатонин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Вишня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стимулирует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выработку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мелатонина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Стакан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вишневого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сока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или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горсть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ягод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вечером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1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час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обеспечат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крепкий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здоровый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сон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Можно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использовать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замороженную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ягоду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Картофель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(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запеченный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) –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отличное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снотворное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.</a:t>
            </a:r>
            <a:endParaRPr lang="ru-RU" sz="1400" spc="-1" dirty="0" smtClean="0">
              <a:solidFill>
                <a:srgbClr val="332C27"/>
              </a:solidFill>
              <a:latin typeface="Hind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125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Питание</a:t>
            </a:r>
            <a:r>
              <a:rPr lang="en-GB" sz="3400" b="1" spc="-1" dirty="0">
                <a:solidFill>
                  <a:srgbClr val="332C27"/>
                </a:solidFill>
                <a:latin typeface="Yusei Magic"/>
              </a:rPr>
              <a:t> и </a:t>
            </a: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сон</a:t>
            </a: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9" name="Google Shape;1369;p41"/>
          <p:cNvSpPr/>
          <p:nvPr/>
        </p:nvSpPr>
        <p:spPr>
          <a:xfrm>
            <a:off x="6054120" y="466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2" name="Google Shape;1372;p41"/>
          <p:cNvSpPr/>
          <p:nvPr/>
        </p:nvSpPr>
        <p:spPr>
          <a:xfrm>
            <a:off x="3770280" y="47491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" name="Google Shape;1373;p41">
            <a:extLst>
              <a:ext uri="{FF2B5EF4-FFF2-40B4-BE49-F238E27FC236}">
                <a16:creationId xmlns:a16="http://schemas.microsoft.com/office/drawing/2014/main" id="{4114AF8C-ACED-AB97-C195-D2CEEB977116}"/>
              </a:ext>
            </a:extLst>
          </p:cNvPr>
          <p:cNvGrpSpPr/>
          <p:nvPr/>
        </p:nvGrpSpPr>
        <p:grpSpPr>
          <a:xfrm>
            <a:off x="6166920" y="2251920"/>
            <a:ext cx="164880" cy="23400"/>
            <a:chOff x="6014520" y="2099520"/>
            <a:chExt cx="164880" cy="23400"/>
          </a:xfrm>
        </p:grpSpPr>
        <p:sp>
          <p:nvSpPr>
            <p:cNvPr id="3" name="Google Shape;1374;p41">
              <a:extLst>
                <a:ext uri="{FF2B5EF4-FFF2-40B4-BE49-F238E27FC236}">
                  <a16:creationId xmlns:a16="http://schemas.microsoft.com/office/drawing/2014/main" id="{D05807EB-1C1D-8DFA-AB69-05EFD55D5E85}"/>
                </a:ext>
              </a:extLst>
            </p:cNvPr>
            <p:cNvSpPr/>
            <p:nvPr/>
          </p:nvSpPr>
          <p:spPr>
            <a:xfrm>
              <a:off x="615600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Google Shape;1375;p41">
              <a:extLst>
                <a:ext uri="{FF2B5EF4-FFF2-40B4-BE49-F238E27FC236}">
                  <a16:creationId xmlns:a16="http://schemas.microsoft.com/office/drawing/2014/main" id="{299E5AD0-A93E-C3AD-199B-C422BE83E1D5}"/>
                </a:ext>
              </a:extLst>
            </p:cNvPr>
            <p:cNvSpPr/>
            <p:nvPr/>
          </p:nvSpPr>
          <p:spPr>
            <a:xfrm>
              <a:off x="601452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4">
            <a:extLst>
              <a:ext uri="{FF2B5EF4-FFF2-40B4-BE49-F238E27FC236}">
                <a16:creationId xmlns:a16="http://schemas.microsoft.com/office/drawing/2014/main" id="{C7750194-4E16-3C5E-EB7A-01526EDD48E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08433" y="1780632"/>
            <a:ext cx="6926771" cy="245662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Зеленые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овощи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шпинат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брокколи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латук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а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также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капуста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способствуют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хорошему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сну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Чай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травами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мелисса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(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успокаивает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нервную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систему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расслабляет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);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кипрей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;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ромашка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Рыба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содержит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большое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количество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витамина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В6 (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особенно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лосось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тунец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),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который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способствует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повышению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уровня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выработки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мелатонина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организме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Омега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3 и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витамин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Д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способствуют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выделению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серотонина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Молоко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ложечкой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меда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Полезен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перед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сном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сыр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Орехи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миндаль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кешью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грецкие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орехи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(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источник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магния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;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магний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витамином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В6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расслабляет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нервную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систему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).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Белый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рис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(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есть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за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пару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часов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погружения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).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Овсянка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дарит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организму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много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витамина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В6,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стимулирует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выработку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серотонина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9" name="Google Shape;1285;p38">
            <a:extLst>
              <a:ext uri="{FF2B5EF4-FFF2-40B4-BE49-F238E27FC236}">
                <a16:creationId xmlns:a16="http://schemas.microsoft.com/office/drawing/2014/main" id="{B3D55491-4B14-981E-26EF-A1F04C758B84}"/>
              </a:ext>
            </a:extLst>
          </p:cNvPr>
          <p:cNvSpPr/>
          <p:nvPr/>
        </p:nvSpPr>
        <p:spPr>
          <a:xfrm rot="2037600">
            <a:off x="3072959" y="213679"/>
            <a:ext cx="2997720" cy="2058480"/>
          </a:xfrm>
          <a:custGeom>
            <a:avLst/>
            <a:gdLst/>
            <a:ahLst/>
            <a:cxnLst/>
            <a:rect l="l" t="t" r="r" b="b"/>
            <a:pathLst>
              <a:path w="16190" h="11268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506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PlaceHolder 1"/>
          <p:cNvSpPr>
            <a:spLocks noGrp="1"/>
          </p:cNvSpPr>
          <p:nvPr>
            <p:ph type="title"/>
          </p:nvPr>
        </p:nvSpPr>
        <p:spPr>
          <a:xfrm>
            <a:off x="2392020" y="2500543"/>
            <a:ext cx="4359960" cy="531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pc="-1" dirty="0" err="1">
                <a:solidFill>
                  <a:srgbClr val="EAB56F"/>
                </a:solidFill>
                <a:latin typeface="Yusei Magic"/>
              </a:rPr>
              <a:t>Движение</a:t>
            </a:r>
            <a:r>
              <a:rPr lang="en-GB" sz="2400" b="1" spc="-1" dirty="0">
                <a:solidFill>
                  <a:srgbClr val="EAB56F"/>
                </a:solidFill>
                <a:latin typeface="Yusei Magic"/>
              </a:rPr>
              <a:t>=</a:t>
            </a:r>
            <a:r>
              <a:rPr lang="en-GB" sz="2400" b="1" spc="-1" dirty="0" err="1">
                <a:solidFill>
                  <a:srgbClr val="EAB56F"/>
                </a:solidFill>
                <a:latin typeface="Yusei Magic"/>
              </a:rPr>
              <a:t>жизнь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6" name="PlaceHolder 2"/>
          <p:cNvSpPr>
            <a:spLocks noGrp="1"/>
          </p:cNvSpPr>
          <p:nvPr>
            <p:ph type="subTitle"/>
          </p:nvPr>
        </p:nvSpPr>
        <p:spPr>
          <a:xfrm>
            <a:off x="1866600" y="1343520"/>
            <a:ext cx="5410800" cy="1835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000" spc="-1" dirty="0" err="1">
                <a:solidFill>
                  <a:srgbClr val="332C27"/>
                </a:solidFill>
                <a:latin typeface="Hind"/>
              </a:rPr>
              <a:t>Двигательная</a:t>
            </a:r>
            <a:r>
              <a:rPr lang="en-GB" sz="30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3000" spc="-1" dirty="0" err="1">
                <a:solidFill>
                  <a:srgbClr val="332C27"/>
                </a:solidFill>
                <a:latin typeface="Hind"/>
              </a:rPr>
              <a:t>активность</a:t>
            </a:r>
            <a:r>
              <a:rPr lang="en-GB" sz="3000" spc="-1" dirty="0">
                <a:solidFill>
                  <a:srgbClr val="332C27"/>
                </a:solidFill>
                <a:latin typeface="Hind"/>
              </a:rPr>
              <a:t> </a:t>
            </a:r>
            <a:endParaRPr lang="ru-RU" sz="30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PlaceHolder 1"/>
          <p:cNvSpPr>
            <a:spLocks noGrp="1"/>
          </p:cNvSpPr>
          <p:nvPr>
            <p:ph type="title"/>
          </p:nvPr>
        </p:nvSpPr>
        <p:spPr>
          <a:xfrm>
            <a:off x="873603" y="50728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Двигательная</a:t>
            </a:r>
            <a:r>
              <a:rPr lang="en-GB" sz="3400" b="1" spc="-1" dirty="0">
                <a:solidFill>
                  <a:srgbClr val="332C27"/>
                </a:solidFill>
                <a:latin typeface="Yusei Magic"/>
              </a:rPr>
              <a:t> </a:t>
            </a: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активность</a:t>
            </a: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7" name="PlaceHolder 8"/>
          <p:cNvSpPr>
            <a:spLocks noGrp="1"/>
          </p:cNvSpPr>
          <p:nvPr>
            <p:ph type="title"/>
          </p:nvPr>
        </p:nvSpPr>
        <p:spPr>
          <a:xfrm>
            <a:off x="1286252" y="1940436"/>
            <a:ext cx="6878341" cy="86969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pc="-1" dirty="0" err="1">
                <a:solidFill>
                  <a:srgbClr val="EAB56F"/>
                </a:solidFill>
                <a:latin typeface="Yusei Magic"/>
              </a:rPr>
              <a:t>Управление</a:t>
            </a:r>
            <a:r>
              <a:rPr lang="en-GB" sz="2800" b="1" spc="-1" dirty="0">
                <a:solidFill>
                  <a:srgbClr val="EAB56F"/>
                </a:solidFill>
                <a:latin typeface="Yusei Magic"/>
              </a:rPr>
              <a:t> </a:t>
            </a:r>
            <a:r>
              <a:rPr lang="en-GB" sz="2800" b="1" spc="-1" dirty="0" err="1">
                <a:solidFill>
                  <a:srgbClr val="EAB56F"/>
                </a:solidFill>
                <a:latin typeface="Yusei Magic"/>
              </a:rPr>
              <a:t>чувствами</a:t>
            </a:r>
            <a:r>
              <a:rPr lang="en-GB" sz="2800" b="1" spc="-1" dirty="0">
                <a:solidFill>
                  <a:srgbClr val="EAB56F"/>
                </a:solidFill>
                <a:latin typeface="Yusei Magic"/>
              </a:rPr>
              <a:t> и </a:t>
            </a:r>
            <a:r>
              <a:rPr lang="en-GB" sz="2800" b="1" spc="-1" dirty="0" err="1">
                <a:solidFill>
                  <a:srgbClr val="EAB56F"/>
                </a:solidFill>
                <a:latin typeface="Yusei Magic"/>
              </a:rPr>
              <a:t>эмоциями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8" name="PlaceHolder 9"/>
          <p:cNvSpPr>
            <a:spLocks noGrp="1"/>
          </p:cNvSpPr>
          <p:nvPr>
            <p:ph type="subTitle"/>
          </p:nvPr>
        </p:nvSpPr>
        <p:spPr>
          <a:xfrm>
            <a:off x="2072056" y="544704"/>
            <a:ext cx="5306734" cy="175790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Спорт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движение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только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упорядочивают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мышечную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массу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Такое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движение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помогает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вырабатывать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определенные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вещества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эндорфины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которые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отвечают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наше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хорошее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настроение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 А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лучшим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сочетанием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считается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баланс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активности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Полноценные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прогулки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также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никто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отменял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Поэтому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соблюдении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такого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равновесия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физическое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здоровье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будет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уровне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" name="PlaceHolder 9">
            <a:extLst>
              <a:ext uri="{FF2B5EF4-FFF2-40B4-BE49-F238E27FC236}">
                <a16:creationId xmlns:a16="http://schemas.microsoft.com/office/drawing/2014/main" id="{66E5B9E1-A221-3655-3DEE-9DE718A7D91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0077" y="2447958"/>
            <a:ext cx="8583845" cy="2026497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Чувства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эмоции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необходимо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держать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под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контролем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Никогда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подавляйте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свои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чувства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это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чревато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тяжелыми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последствиями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том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числе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для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физического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состояния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Сокрытие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себе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чувств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влияет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взаимоотношение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окружающими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близкими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нужно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избегать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отрицательных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эмоций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они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должны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быть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нашей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жизни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Если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никак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получается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показать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ru-RU" sz="1400" b="0" strike="noStrike" spc="-1" dirty="0" err="1" smtClean="0">
                <a:solidFill>
                  <a:srgbClr val="332C27"/>
                </a:solidFill>
                <a:latin typeface="Hind"/>
              </a:rPr>
              <a:t>экологично</a:t>
            </a:r>
            <a:r>
              <a:rPr lang="ru-RU" sz="1400" b="0" strike="noStrike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 smtClean="0">
                <a:solidFill>
                  <a:srgbClr val="332C27"/>
                </a:solidFill>
                <a:latin typeface="Hind"/>
              </a:rPr>
              <a:t>свое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 smtClean="0">
                <a:solidFill>
                  <a:srgbClr val="332C27"/>
                </a:solidFill>
                <a:latin typeface="Hind"/>
              </a:rPr>
              <a:t>эмоциональное</a:t>
            </a:r>
            <a:r>
              <a:rPr lang="en-GB" sz="1400" b="0" strike="noStrike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состояние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лучше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тогда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поступайте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так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: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сходите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прогулку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поговорите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своими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друзьями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займитесь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спортом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Умение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контролировать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свой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негатив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это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тоже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искусство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каждому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такое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удается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стремиться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все-таки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стоит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Способов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много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: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глубокое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дыхание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счет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до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определенной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цифры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руки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подержать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холодной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воде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релакс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медитации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Каждый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выбирает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свое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: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что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удобнее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легче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более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приятно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PlaceHolder 5"/>
          <p:cNvSpPr>
            <a:spLocks noGrp="1"/>
          </p:cNvSpPr>
          <p:nvPr>
            <p:ph type="title"/>
          </p:nvPr>
        </p:nvSpPr>
        <p:spPr>
          <a:xfrm>
            <a:off x="1264401" y="0"/>
            <a:ext cx="7128272" cy="1539637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400" b="1" spc="-1" dirty="0" err="1">
                <a:solidFill>
                  <a:srgbClr val="EAB56F"/>
                </a:solidFill>
                <a:latin typeface="Yusei Magic"/>
              </a:rPr>
              <a:t>Экспрес-методы</a:t>
            </a:r>
            <a:r>
              <a:rPr lang="en-GB" sz="2400" b="1" spc="-1" dirty="0">
                <a:solidFill>
                  <a:srgbClr val="EAB56F"/>
                </a:solidFill>
                <a:latin typeface="Yusei Magic"/>
              </a:rPr>
              <a:t> </a:t>
            </a:r>
            <a:r>
              <a:rPr lang="en-GB" sz="2400" b="1" spc="-1" dirty="0" err="1">
                <a:solidFill>
                  <a:srgbClr val="EAB56F"/>
                </a:solidFill>
                <a:latin typeface="Yusei Magic"/>
              </a:rPr>
              <a:t>по</a:t>
            </a:r>
            <a:r>
              <a:rPr lang="en-GB" sz="2400" b="1" spc="-1" dirty="0">
                <a:solidFill>
                  <a:srgbClr val="EAB56F"/>
                </a:solidFill>
                <a:latin typeface="Yusei Magic"/>
              </a:rPr>
              <a:t> </a:t>
            </a:r>
            <a:r>
              <a:rPr lang="en-GB" sz="2400" b="1" spc="-1" dirty="0" err="1">
                <a:solidFill>
                  <a:srgbClr val="EAB56F"/>
                </a:solidFill>
                <a:latin typeface="Yusei Magic"/>
              </a:rPr>
              <a:t>управлению</a:t>
            </a:r>
            <a:r>
              <a:rPr lang="en-GB" sz="2400" b="1" spc="-1" dirty="0">
                <a:solidFill>
                  <a:srgbClr val="EAB56F"/>
                </a:solidFill>
                <a:latin typeface="Yusei Magic"/>
              </a:rPr>
              <a:t> </a:t>
            </a:r>
            <a:r>
              <a:rPr lang="en-GB" sz="2400" b="1" spc="-1" dirty="0" err="1">
                <a:solidFill>
                  <a:srgbClr val="EAB56F"/>
                </a:solidFill>
                <a:latin typeface="Yusei Magic"/>
              </a:rPr>
              <a:t>чувствами</a:t>
            </a:r>
            <a:r>
              <a:rPr lang="en-GB" sz="2400" b="1" spc="-1" dirty="0">
                <a:solidFill>
                  <a:srgbClr val="EAB56F"/>
                </a:solidFill>
                <a:latin typeface="Yusei Magic"/>
              </a:rPr>
              <a:t>, </a:t>
            </a:r>
            <a:r>
              <a:rPr lang="en-GB" sz="2400" b="1" spc="-1" dirty="0" err="1">
                <a:solidFill>
                  <a:srgbClr val="EAB56F"/>
                </a:solidFill>
                <a:latin typeface="Yusei Magic"/>
              </a:rPr>
              <a:t>эмоциями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7" name="PlaceHolder 6"/>
          <p:cNvSpPr>
            <a:spLocks noGrp="1"/>
          </p:cNvSpPr>
          <p:nvPr>
            <p:ph type="subTitle"/>
          </p:nvPr>
        </p:nvSpPr>
        <p:spPr>
          <a:xfrm>
            <a:off x="1006764" y="1062182"/>
            <a:ext cx="6446981" cy="388850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>
                <a:latin typeface="Arial"/>
              </a:rPr>
              <a:t>Глубокое</a:t>
            </a:r>
            <a:r>
              <a:rPr lang="en-GB" sz="1400" b="0" strike="noStrike" spc="-1" dirty="0">
                <a:latin typeface="Arial"/>
              </a:rPr>
              <a:t> и </a:t>
            </a:r>
            <a:r>
              <a:rPr lang="en-GB" sz="1400" b="0" strike="noStrike" spc="-1" dirty="0" err="1">
                <a:latin typeface="Arial"/>
              </a:rPr>
              <a:t>полное</a:t>
            </a:r>
            <a:r>
              <a:rPr lang="en-GB" sz="1400" b="0" strike="noStrike" spc="-1" dirty="0">
                <a:latin typeface="Arial"/>
              </a:rPr>
              <a:t>  </a:t>
            </a:r>
            <a:r>
              <a:rPr lang="en-GB" sz="1400" b="0" strike="noStrike" spc="-1" dirty="0" err="1">
                <a:latin typeface="Arial"/>
              </a:rPr>
              <a:t>дыхание</a:t>
            </a:r>
            <a:r>
              <a:rPr lang="en-GB" sz="1400" b="0" strike="noStrike" spc="-1" dirty="0">
                <a:latin typeface="Arial"/>
              </a:rPr>
              <a:t> (</a:t>
            </a:r>
            <a:r>
              <a:rPr lang="en-GB" sz="1400" b="0" strike="noStrike" spc="-1" dirty="0" err="1">
                <a:latin typeface="Arial"/>
              </a:rPr>
              <a:t>не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менее</a:t>
            </a:r>
            <a:r>
              <a:rPr lang="en-GB" sz="1400" b="0" strike="noStrike" spc="-1" dirty="0">
                <a:latin typeface="Arial"/>
              </a:rPr>
              <a:t> 3 </a:t>
            </a:r>
            <a:r>
              <a:rPr lang="en-GB" sz="1400" b="0" strike="noStrike" spc="-1" dirty="0" err="1">
                <a:latin typeface="Arial"/>
              </a:rPr>
              <a:t>раз</a:t>
            </a:r>
            <a:r>
              <a:rPr lang="en-GB" sz="1400" b="0" strike="noStrike" spc="-1" dirty="0">
                <a:latin typeface="Arial"/>
              </a:rPr>
              <a:t>). </a:t>
            </a:r>
            <a:r>
              <a:rPr lang="en-GB" sz="1400" b="0" strike="noStrike" spc="-1" dirty="0" err="1">
                <a:latin typeface="Arial"/>
              </a:rPr>
              <a:t>Брюшное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дыхание</a:t>
            </a:r>
            <a:r>
              <a:rPr lang="en-GB" sz="1400" b="0" strike="noStrike" spc="-1" dirty="0">
                <a:latin typeface="Arial"/>
              </a:rPr>
              <a:t>.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>
                <a:latin typeface="Arial"/>
              </a:rPr>
              <a:t>Энергично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растереть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уши</a:t>
            </a:r>
            <a:r>
              <a:rPr lang="en-GB" sz="1400" b="0" strike="noStrike" spc="-1" dirty="0">
                <a:latin typeface="Arial"/>
              </a:rPr>
              <a:t>, </a:t>
            </a:r>
            <a:r>
              <a:rPr lang="en-GB" sz="1400" b="0" strike="noStrike" spc="-1" dirty="0" err="1">
                <a:latin typeface="Arial"/>
              </a:rPr>
              <a:t>сначала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вперед</a:t>
            </a:r>
            <a:r>
              <a:rPr lang="en-GB" sz="1400" b="0" strike="noStrike" spc="-1" dirty="0">
                <a:latin typeface="Arial"/>
              </a:rPr>
              <a:t>/</a:t>
            </a:r>
            <a:r>
              <a:rPr lang="en-GB" sz="1400" b="0" strike="noStrike" spc="-1" dirty="0" err="1">
                <a:latin typeface="Arial"/>
              </a:rPr>
              <a:t>назад</a:t>
            </a:r>
            <a:r>
              <a:rPr lang="en-GB" sz="1400" b="0" strike="noStrike" spc="-1" dirty="0">
                <a:latin typeface="Arial"/>
              </a:rPr>
              <a:t>, </a:t>
            </a:r>
            <a:r>
              <a:rPr lang="en-GB" sz="1400" b="0" strike="noStrike" spc="-1" dirty="0" err="1">
                <a:latin typeface="Arial"/>
              </a:rPr>
              <a:t>потом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вверх-вниз</a:t>
            </a:r>
            <a:r>
              <a:rPr lang="en-GB" sz="1400" b="0" strike="noStrike" spc="-1" dirty="0">
                <a:latin typeface="Arial"/>
              </a:rPr>
              <a:t>.  </a:t>
            </a:r>
            <a:r>
              <a:rPr lang="en-GB" sz="1400" b="0" strike="noStrike" spc="-1" dirty="0" err="1">
                <a:latin typeface="Arial"/>
              </a:rPr>
              <a:t>Потереть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щеки</a:t>
            </a:r>
            <a:r>
              <a:rPr lang="en-GB" sz="1400" b="0" strike="noStrike" spc="-1" dirty="0">
                <a:latin typeface="Arial"/>
              </a:rPr>
              <a:t>. 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>
                <a:latin typeface="Arial"/>
              </a:rPr>
              <a:t>Потереть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крылья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носа</a:t>
            </a:r>
            <a:r>
              <a:rPr lang="en-GB" sz="1400" b="0" strike="noStrike" spc="-1" dirty="0">
                <a:latin typeface="Arial"/>
              </a:rPr>
              <a:t>. 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>
                <a:latin typeface="Arial"/>
              </a:rPr>
              <a:t>Пальцами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рук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помассировать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затылок</a:t>
            </a:r>
            <a:r>
              <a:rPr lang="en-GB" sz="1400" b="0" strike="noStrike" spc="-1" dirty="0">
                <a:latin typeface="Arial"/>
              </a:rPr>
              <a:t>. 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>
                <a:latin typeface="Arial"/>
              </a:rPr>
              <a:t>Провести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несколько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легких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движений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по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бровям</a:t>
            </a:r>
            <a:r>
              <a:rPr lang="en-GB" sz="1400" b="0" strike="noStrike" spc="-1" dirty="0">
                <a:latin typeface="Arial"/>
              </a:rPr>
              <a:t>. </a:t>
            </a:r>
            <a:r>
              <a:rPr lang="en-GB" sz="1400" b="0" strike="noStrike" spc="-1" dirty="0" err="1">
                <a:latin typeface="Arial"/>
              </a:rPr>
              <a:t>Имитируя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умывание</a:t>
            </a:r>
            <a:r>
              <a:rPr lang="en-GB" sz="1400" b="0" strike="noStrike" spc="-1" dirty="0">
                <a:latin typeface="Arial"/>
              </a:rPr>
              <a:t>, </a:t>
            </a:r>
            <a:r>
              <a:rPr lang="en-GB" sz="1400" b="0" strike="noStrike" spc="-1" dirty="0" err="1">
                <a:latin typeface="Arial"/>
              </a:rPr>
              <a:t>легко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помассировать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все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лицо</a:t>
            </a:r>
            <a:r>
              <a:rPr lang="en-GB" sz="1400" b="0" strike="noStrike" spc="-1" dirty="0">
                <a:latin typeface="Arial"/>
              </a:rPr>
              <a:t> (</a:t>
            </a:r>
            <a:r>
              <a:rPr lang="en-GB" sz="1400" b="0" strike="noStrike" spc="-1" dirty="0" err="1">
                <a:latin typeface="Arial"/>
              </a:rPr>
              <a:t>работать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одновременно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сначала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двумя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руками</a:t>
            </a:r>
            <a:r>
              <a:rPr lang="en-GB" sz="1400" b="0" strike="noStrike" spc="-1" dirty="0">
                <a:latin typeface="Arial"/>
              </a:rPr>
              <a:t>, </a:t>
            </a:r>
            <a:r>
              <a:rPr lang="en-GB" sz="1400" b="0" strike="noStrike" spc="-1" dirty="0" err="1">
                <a:latin typeface="Arial"/>
              </a:rPr>
              <a:t>потом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только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пальцами</a:t>
            </a:r>
            <a:r>
              <a:rPr lang="en-GB" sz="1400" b="0" strike="noStrike" spc="-1" dirty="0">
                <a:latin typeface="Arial"/>
              </a:rPr>
              <a:t>).  </a:t>
            </a:r>
            <a:endParaRPr lang="ru-RU" sz="1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 smtClean="0">
                <a:latin typeface="Arial"/>
              </a:rPr>
              <a:t>Метод</a:t>
            </a:r>
            <a:r>
              <a:rPr lang="en-GB" sz="1400" b="0" strike="noStrike" spc="-1" dirty="0" smtClean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открытия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доступа</a:t>
            </a:r>
            <a:r>
              <a:rPr lang="en-GB" sz="1400" b="0" strike="noStrike" spc="-1" dirty="0">
                <a:latin typeface="Arial"/>
              </a:rPr>
              <a:t> к </a:t>
            </a:r>
            <a:r>
              <a:rPr lang="en-GB" sz="1400" b="0" strike="noStrike" spc="-1" dirty="0" err="1">
                <a:latin typeface="Arial"/>
              </a:rPr>
              <a:t>позитивному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опыту</a:t>
            </a:r>
            <a:r>
              <a:rPr lang="en-GB" sz="1400" b="0" strike="noStrike" spc="-1" dirty="0">
                <a:latin typeface="Arial"/>
              </a:rPr>
              <a:t>. </a:t>
            </a:r>
            <a:endParaRPr lang="ru-RU" sz="1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 smtClean="0">
                <a:latin typeface="Arial"/>
              </a:rPr>
              <a:t>Виртуальный</a:t>
            </a:r>
            <a:r>
              <a:rPr lang="en-GB" sz="1400" b="0" strike="noStrike" spc="-1" dirty="0" smtClean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образ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защиты</a:t>
            </a:r>
            <a:r>
              <a:rPr lang="en-GB" sz="1400" b="0" strike="noStrike" spc="-1" dirty="0">
                <a:latin typeface="Arial"/>
              </a:rPr>
              <a:t>: «</a:t>
            </a:r>
            <a:r>
              <a:rPr lang="en-GB" sz="1400" b="0" strike="noStrike" spc="-1" dirty="0" err="1">
                <a:latin typeface="Arial"/>
              </a:rPr>
              <a:t>щит</a:t>
            </a:r>
            <a:r>
              <a:rPr lang="en-GB" sz="1400" b="0" strike="noStrike" spc="-1" dirty="0">
                <a:latin typeface="Arial"/>
              </a:rPr>
              <a:t>», «</a:t>
            </a:r>
            <a:r>
              <a:rPr lang="en-GB" sz="1400" b="0" strike="noStrike" spc="-1" dirty="0" err="1">
                <a:latin typeface="Arial"/>
              </a:rPr>
              <a:t>скафандр</a:t>
            </a:r>
            <a:r>
              <a:rPr lang="en-GB" sz="1400" b="0" strike="noStrike" spc="-1" dirty="0">
                <a:latin typeface="Arial"/>
              </a:rPr>
              <a:t>»  и </a:t>
            </a:r>
            <a:r>
              <a:rPr lang="en-GB" sz="1400" b="0" strike="noStrike" spc="-1" dirty="0" err="1">
                <a:latin typeface="Arial"/>
              </a:rPr>
              <a:t>т.д</a:t>
            </a:r>
            <a:r>
              <a:rPr lang="en-GB" sz="1400" b="0" strike="noStrike" spc="-1" dirty="0">
                <a:latin typeface="Arial"/>
              </a:rPr>
              <a:t>. </a:t>
            </a:r>
            <a:endParaRPr lang="ru-RU" sz="1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 smtClean="0">
                <a:latin typeface="Arial"/>
              </a:rPr>
              <a:t>Счет</a:t>
            </a:r>
            <a:r>
              <a:rPr lang="en-GB" sz="1400" b="0" strike="noStrike" spc="-1" dirty="0" smtClean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до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десяти</a:t>
            </a:r>
            <a:r>
              <a:rPr lang="en-GB" sz="1400" b="0" strike="noStrike" spc="-1" dirty="0">
                <a:latin typeface="Arial"/>
              </a:rPr>
              <a:t>. </a:t>
            </a:r>
            <a:endParaRPr lang="ru-RU" sz="1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 dirty="0" err="1" smtClean="0">
                <a:latin typeface="Arial"/>
              </a:rPr>
              <a:t>Изучение</a:t>
            </a:r>
            <a:r>
              <a:rPr lang="en-GB" sz="1400" b="0" strike="noStrike" spc="-1" dirty="0" smtClean="0">
                <a:latin typeface="Arial"/>
              </a:rPr>
              <a:t> </a:t>
            </a:r>
            <a:r>
              <a:rPr lang="en-GB" sz="1400" b="0" strike="noStrike" spc="-1" dirty="0">
                <a:latin typeface="Arial"/>
              </a:rPr>
              <a:t>и </a:t>
            </a:r>
            <a:r>
              <a:rPr lang="en-GB" sz="1400" b="0" strike="noStrike" spc="-1" dirty="0" err="1">
                <a:latin typeface="Arial"/>
              </a:rPr>
              <a:t>описание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предметов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вокруг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 smtClean="0">
                <a:latin typeface="Arial"/>
              </a:rPr>
              <a:t>себя</a:t>
            </a:r>
            <a:r>
              <a:rPr lang="ru-RU" sz="1400" b="0" strike="noStrike" spc="-1" dirty="0" smtClean="0">
                <a:latin typeface="Arial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400" b="1" strike="noStrike" spc="-1" dirty="0" err="1">
                <a:solidFill>
                  <a:srgbClr val="332C27"/>
                </a:solidFill>
                <a:latin typeface="Yusei Magic"/>
              </a:rPr>
              <a:t>Саморазвитие</a:t>
            </a: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7" name="PlaceHolder 4"/>
          <p:cNvSpPr>
            <a:spLocks noGrp="1"/>
          </p:cNvSpPr>
          <p:nvPr>
            <p:ph type="subTitle"/>
          </p:nvPr>
        </p:nvSpPr>
        <p:spPr>
          <a:xfrm>
            <a:off x="535709" y="2377811"/>
            <a:ext cx="8237518" cy="245662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Поэтому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стоит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задуматься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над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следующими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фактами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: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-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Принять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ответственность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Поймите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никто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может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Вас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решить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Ваши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же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проблемы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Винить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кого-то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неудачи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смысла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Лучше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попытаться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понять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как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решить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самостоятельно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-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Границы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вовлеченности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Оставляем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время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для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своих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увлечений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хобби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занятий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-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Развиваем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уверенность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Зная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наши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шаги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верные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поэтому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любое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дело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дается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успехом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Чтобы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сойти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дистанции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необходимо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много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упорно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работать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над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собой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spc="-1" dirty="0">
                <a:solidFill>
                  <a:srgbClr val="332C27"/>
                </a:solidFill>
                <a:latin typeface="Hind"/>
              </a:rPr>
              <a:t>  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-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Одобрение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поддержка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Если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два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аспекта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присутствуют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любая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деятельность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движется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гораздо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легче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есть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нацеленность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успех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А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потому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каждый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из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нас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чувствует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себя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нужным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ru-RU" sz="1400" spc="-1" dirty="0" smtClean="0">
                <a:solidFill>
                  <a:srgbClr val="332C27"/>
                </a:solidFill>
                <a:latin typeface="Hind"/>
              </a:rPr>
              <a:t>-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Стремимся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взаимопониманию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Быть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конфликте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своими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близкими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стоит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Ведь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трудных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обстоятельствах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Вам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нужна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уверенность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Вас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любят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поддержка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259" name="Google Shape;1369;p41"/>
          <p:cNvSpPr/>
          <p:nvPr/>
        </p:nvSpPr>
        <p:spPr>
          <a:xfrm>
            <a:off x="6054120" y="46634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2" name="Google Shape;1372;p41"/>
          <p:cNvSpPr/>
          <p:nvPr/>
        </p:nvSpPr>
        <p:spPr>
          <a:xfrm>
            <a:off x="3770280" y="47491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" name="Google Shape;1373;p41">
            <a:extLst>
              <a:ext uri="{FF2B5EF4-FFF2-40B4-BE49-F238E27FC236}">
                <a16:creationId xmlns:a16="http://schemas.microsoft.com/office/drawing/2014/main" id="{4114AF8C-ACED-AB97-C195-D2CEEB977116}"/>
              </a:ext>
            </a:extLst>
          </p:cNvPr>
          <p:cNvGrpSpPr/>
          <p:nvPr/>
        </p:nvGrpSpPr>
        <p:grpSpPr>
          <a:xfrm>
            <a:off x="6166920" y="2251920"/>
            <a:ext cx="164880" cy="23400"/>
            <a:chOff x="6014520" y="2099520"/>
            <a:chExt cx="164880" cy="23400"/>
          </a:xfrm>
        </p:grpSpPr>
        <p:sp>
          <p:nvSpPr>
            <p:cNvPr id="3" name="Google Shape;1374;p41">
              <a:extLst>
                <a:ext uri="{FF2B5EF4-FFF2-40B4-BE49-F238E27FC236}">
                  <a16:creationId xmlns:a16="http://schemas.microsoft.com/office/drawing/2014/main" id="{D05807EB-1C1D-8DFA-AB69-05EFD55D5E85}"/>
                </a:ext>
              </a:extLst>
            </p:cNvPr>
            <p:cNvSpPr/>
            <p:nvPr/>
          </p:nvSpPr>
          <p:spPr>
            <a:xfrm>
              <a:off x="615600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Google Shape;1375;p41">
              <a:extLst>
                <a:ext uri="{FF2B5EF4-FFF2-40B4-BE49-F238E27FC236}">
                  <a16:creationId xmlns:a16="http://schemas.microsoft.com/office/drawing/2014/main" id="{299E5AD0-A93E-C3AD-199B-C422BE83E1D5}"/>
                </a:ext>
              </a:extLst>
            </p:cNvPr>
            <p:cNvSpPr/>
            <p:nvPr/>
          </p:nvSpPr>
          <p:spPr>
            <a:xfrm>
              <a:off x="6014520" y="2099520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1130" h="1131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4">
            <a:extLst>
              <a:ext uri="{FF2B5EF4-FFF2-40B4-BE49-F238E27FC236}">
                <a16:creationId xmlns:a16="http://schemas.microsoft.com/office/drawing/2014/main" id="{C7750194-4E16-3C5E-EB7A-01526EDD48E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147074" y="1017360"/>
            <a:ext cx="6849492" cy="1423026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Состояние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внутреннего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психологического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баланса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многом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зависит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от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того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насколько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готовы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работать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над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собой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Саморазвитие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это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один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из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способов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поддержания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сохранения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психологического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здоровья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Анализируя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свои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поступки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можем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многое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–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понять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свои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ресурсы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возможности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поднять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собственную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самооценку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Иначе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мы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погрязнем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среди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неудач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неудовлетворенности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негативных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b="0" strike="noStrike" spc="-1" dirty="0" err="1">
                <a:solidFill>
                  <a:srgbClr val="332C27"/>
                </a:solidFill>
                <a:latin typeface="Hind"/>
              </a:rPr>
              <a:t>эмоциях</a:t>
            </a:r>
            <a:r>
              <a:rPr lang="en-GB" sz="1400" b="0" strike="noStrike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419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1699;p49"/>
          <p:cNvSpPr/>
          <p:nvPr/>
        </p:nvSpPr>
        <p:spPr>
          <a:xfrm>
            <a:off x="-4241880" y="108576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9" name="Google Shape;1701;p49"/>
          <p:cNvSpPr/>
          <p:nvPr/>
        </p:nvSpPr>
        <p:spPr>
          <a:xfrm>
            <a:off x="7803720" y="-1366560"/>
            <a:ext cx="5170680" cy="2971800"/>
          </a:xfrm>
          <a:custGeom>
            <a:avLst/>
            <a:gdLst/>
            <a:ahLst/>
            <a:cxnLst/>
            <a:rect l="l" t="t" r="r" b="b"/>
            <a:pathLst>
              <a:path w="34820" h="20014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0" name="Google Shape;1702;p49"/>
          <p:cNvSpPr/>
          <p:nvPr/>
        </p:nvSpPr>
        <p:spPr>
          <a:xfrm>
            <a:off x="7541280" y="49608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1" name="Google Shape;1703;p49"/>
          <p:cNvSpPr/>
          <p:nvPr/>
        </p:nvSpPr>
        <p:spPr>
          <a:xfrm>
            <a:off x="291240" y="466596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62" name="Google Shape;1704;p49"/>
          <p:cNvGrpSpPr/>
          <p:nvPr/>
        </p:nvGrpSpPr>
        <p:grpSpPr>
          <a:xfrm>
            <a:off x="-1264680" y="-290520"/>
            <a:ext cx="2459520" cy="1915200"/>
            <a:chOff x="-1264680" y="-290520"/>
            <a:chExt cx="2459520" cy="1915200"/>
          </a:xfrm>
        </p:grpSpPr>
        <p:sp>
          <p:nvSpPr>
            <p:cNvPr id="2563" name="Google Shape;1705;p49"/>
            <p:cNvSpPr/>
            <p:nvPr/>
          </p:nvSpPr>
          <p:spPr>
            <a:xfrm rot="16200000">
              <a:off x="-992160" y="-562680"/>
              <a:ext cx="1915200" cy="2459520"/>
            </a:xfrm>
            <a:custGeom>
              <a:avLst/>
              <a:gdLst/>
              <a:ahLst/>
              <a:cxnLst/>
              <a:rect l="l" t="t" r="r" b="b"/>
              <a:pathLst>
                <a:path w="15174" h="19485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4" name="Google Shape;1706;p49"/>
            <p:cNvSpPr/>
            <p:nvPr/>
          </p:nvSpPr>
          <p:spPr>
            <a:xfrm rot="16200000">
              <a:off x="-743400" y="-180000"/>
              <a:ext cx="1560960" cy="1627560"/>
            </a:xfrm>
            <a:custGeom>
              <a:avLst/>
              <a:gdLst/>
              <a:ahLst/>
              <a:cxnLst/>
              <a:rect l="l" t="t" r="r" b="b"/>
              <a:pathLst>
                <a:path w="12367" h="12895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5" name="Google Shape;1707;p49"/>
            <p:cNvSpPr/>
            <p:nvPr/>
          </p:nvSpPr>
          <p:spPr>
            <a:xfrm rot="16200000">
              <a:off x="-219600" y="333000"/>
              <a:ext cx="924120" cy="672480"/>
            </a:xfrm>
            <a:custGeom>
              <a:avLst/>
              <a:gdLst/>
              <a:ahLst/>
              <a:cxnLst/>
              <a:rect l="l" t="t" r="r" b="b"/>
              <a:pathLst>
                <a:path w="7323" h="5329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66" name="Google Shape;1708;p49"/>
          <p:cNvSpPr/>
          <p:nvPr/>
        </p:nvSpPr>
        <p:spPr>
          <a:xfrm>
            <a:off x="8381160" y="46659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67" name="Google Shape;1709;p49"/>
          <p:cNvGrpSpPr/>
          <p:nvPr/>
        </p:nvGrpSpPr>
        <p:grpSpPr>
          <a:xfrm>
            <a:off x="8214480" y="784800"/>
            <a:ext cx="2408040" cy="2408040"/>
            <a:chOff x="8214480" y="784800"/>
            <a:chExt cx="2408040" cy="2408040"/>
          </a:xfrm>
        </p:grpSpPr>
        <p:sp>
          <p:nvSpPr>
            <p:cNvPr id="2568" name="Google Shape;1710;p49"/>
            <p:cNvSpPr/>
            <p:nvPr/>
          </p:nvSpPr>
          <p:spPr>
            <a:xfrm rot="8100000" flipH="1">
              <a:off x="8526960" y="1176840"/>
              <a:ext cx="1782360" cy="1623240"/>
            </a:xfrm>
            <a:custGeom>
              <a:avLst/>
              <a:gdLst/>
              <a:ahLst/>
              <a:cxnLst/>
              <a:rect l="l" t="t" r="r" b="b"/>
              <a:pathLst>
                <a:path w="19160" h="17451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9" name="Google Shape;1711;p49"/>
            <p:cNvSpPr/>
            <p:nvPr/>
          </p:nvSpPr>
          <p:spPr>
            <a:xfrm rot="8100000" flipH="1">
              <a:off x="8737560" y="1403640"/>
              <a:ext cx="1634760" cy="1308960"/>
            </a:xfrm>
            <a:custGeom>
              <a:avLst/>
              <a:gdLst/>
              <a:ahLst/>
              <a:cxnLst/>
              <a:rect l="l" t="t" r="r" b="b"/>
              <a:pathLst>
                <a:path w="17573" h="14075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0" name="Google Shape;1712;p49"/>
            <p:cNvSpPr/>
            <p:nvPr/>
          </p:nvSpPr>
          <p:spPr>
            <a:xfrm rot="8100000" flipH="1">
              <a:off x="9758160" y="1670760"/>
              <a:ext cx="673560" cy="582480"/>
            </a:xfrm>
            <a:custGeom>
              <a:avLst/>
              <a:gdLst/>
              <a:ahLst/>
              <a:cxnLst/>
              <a:rect l="l" t="t" r="r" b="b"/>
              <a:pathLst>
                <a:path w="7242" h="6265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1" name="Google Shape;1713;p49"/>
            <p:cNvSpPr/>
            <p:nvPr/>
          </p:nvSpPr>
          <p:spPr>
            <a:xfrm rot="8100000" flipH="1">
              <a:off x="8850600" y="1866240"/>
              <a:ext cx="688320" cy="510480"/>
            </a:xfrm>
            <a:custGeom>
              <a:avLst/>
              <a:gdLst/>
              <a:ahLst/>
              <a:cxnLst/>
              <a:rect l="l" t="t" r="r" b="b"/>
              <a:pathLst>
                <a:path w="7404" h="5492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B56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72" name="Google Shape;1714;p49"/>
          <p:cNvGrpSpPr/>
          <p:nvPr/>
        </p:nvGrpSpPr>
        <p:grpSpPr>
          <a:xfrm>
            <a:off x="8476560" y="729360"/>
            <a:ext cx="306720" cy="304920"/>
            <a:chOff x="8476560" y="729360"/>
            <a:chExt cx="306720" cy="304920"/>
          </a:xfrm>
        </p:grpSpPr>
        <p:sp>
          <p:nvSpPr>
            <p:cNvPr id="2573" name="Google Shape;1715;p49"/>
            <p:cNvSpPr/>
            <p:nvPr/>
          </p:nvSpPr>
          <p:spPr>
            <a:xfrm>
              <a:off x="8476560" y="72936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4" name="Google Shape;1716;p49"/>
            <p:cNvSpPr/>
            <p:nvPr/>
          </p:nvSpPr>
          <p:spPr>
            <a:xfrm>
              <a:off x="8560440" y="81324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5" name="Google Shape;1717;p49"/>
            <p:cNvSpPr/>
            <p:nvPr/>
          </p:nvSpPr>
          <p:spPr>
            <a:xfrm>
              <a:off x="8651520" y="84096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6" name="Google Shape;1718;p49"/>
            <p:cNvSpPr/>
            <p:nvPr/>
          </p:nvSpPr>
          <p:spPr>
            <a:xfrm>
              <a:off x="8608680" y="84852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7" name="Google Shape;1719;p49"/>
            <p:cNvSpPr/>
            <p:nvPr/>
          </p:nvSpPr>
          <p:spPr>
            <a:xfrm>
              <a:off x="8593920" y="8949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8" name="Google Shape;1720;p49"/>
            <p:cNvSpPr/>
            <p:nvPr/>
          </p:nvSpPr>
          <p:spPr>
            <a:xfrm>
              <a:off x="8632800" y="92304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9" name="Google Shape;1721;p49"/>
            <p:cNvSpPr/>
            <p:nvPr/>
          </p:nvSpPr>
          <p:spPr>
            <a:xfrm>
              <a:off x="8675640" y="8856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0" name="Google Shape;1722;p49"/>
            <p:cNvSpPr/>
            <p:nvPr/>
          </p:nvSpPr>
          <p:spPr>
            <a:xfrm>
              <a:off x="8636760" y="87660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81" name="Google Shape;1723;p49"/>
          <p:cNvSpPr/>
          <p:nvPr/>
        </p:nvSpPr>
        <p:spPr>
          <a:xfrm>
            <a:off x="1339560" y="386676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2" name="Google Shape;1724;p49"/>
          <p:cNvSpPr/>
          <p:nvPr/>
        </p:nvSpPr>
        <p:spPr>
          <a:xfrm>
            <a:off x="443880" y="240156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2" h="1872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B33E0-3ECD-CDCC-DDCD-DBF4DF5D1BBB}"/>
              </a:ext>
            </a:extLst>
          </p:cNvPr>
          <p:cNvSpPr/>
          <p:nvPr/>
        </p:nvSpPr>
        <p:spPr>
          <a:xfrm>
            <a:off x="1279081" y="496080"/>
            <a:ext cx="5145537" cy="4413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ABFC7255-D2DD-95DC-0AF2-39C1F47ADBCB}"/>
              </a:ext>
            </a:extLst>
          </p:cNvPr>
          <p:cNvSpPr txBox="1">
            <a:spLocks/>
          </p:cNvSpPr>
          <p:nvPr/>
        </p:nvSpPr>
        <p:spPr>
          <a:xfrm>
            <a:off x="1313805" y="110836"/>
            <a:ext cx="5110813" cy="4059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txBody>
          <a:bodyPr tIns="91440" bIns="9144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34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Учимся</a:t>
            </a:r>
            <a:r>
              <a:rPr lang="en-GB" sz="34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34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жить</a:t>
            </a:r>
            <a:r>
              <a:rPr lang="en-GB" sz="34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34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на</a:t>
            </a:r>
            <a:r>
              <a:rPr lang="en-GB" sz="34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34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позитиве</a:t>
            </a:r>
            <a:r>
              <a:rPr lang="en-GB" sz="34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/>
            </a:r>
            <a:br>
              <a:rPr lang="en-GB" sz="34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</a:b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В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каждой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ситуации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необходимо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искать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позитив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положительную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грань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Делать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выводы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Жизнь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нам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дает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возможность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получать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опыт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и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как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бы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не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было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благодаря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этому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опыту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мы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учимся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быть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более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ответственными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за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себя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за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свои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поступки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Чаще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улыбаемся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отпускаем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«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плохое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»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прошлое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Отмечаем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свои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даже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маленькие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smtClean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н</a:t>
            </a:r>
            <a:r>
              <a:rPr lang="ru-RU" sz="1600" b="1" spc="-1" dirty="0" smtClean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е</a:t>
            </a:r>
            <a:r>
              <a:rPr lang="en-GB" sz="1600" b="1" spc="-1" dirty="0" err="1" smtClean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значительные</a:t>
            </a:r>
            <a:r>
              <a:rPr lang="en-GB" sz="1600" b="1" spc="-1" dirty="0" smtClean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достижения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Для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того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чтобы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жизнь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не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казалась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рутиной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занимайтесь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своим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любимым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делом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Больше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общайтесь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с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друзьями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Посещайте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выставки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театры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музеи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Путешествуйте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. </a:t>
            </a:r>
            <a:r>
              <a:rPr lang="en-GB" sz="1600" b="1" spc="-1" dirty="0" err="1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Проводите</a:t>
            </a:r>
            <a:r>
              <a:rPr lang="en-GB" sz="1600" b="1" spc="-1" dirty="0">
                <a:solidFill>
                  <a:schemeClr val="accent2">
                    <a:lumMod val="75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50000"/>
                  </a:schemeClr>
                </a:solidFill>
                <a:latin typeface="Yusei Magic"/>
                <a:ea typeface="Yusei Magic"/>
              </a:rPr>
              <a:t>время</a:t>
            </a:r>
            <a:r>
              <a:rPr lang="en-GB" sz="1600" b="1" spc="-1" dirty="0">
                <a:solidFill>
                  <a:schemeClr val="accent2">
                    <a:lumMod val="50000"/>
                  </a:schemeClr>
                </a:solidFill>
                <a:latin typeface="Yusei Magic"/>
                <a:ea typeface="Yusei Magic"/>
              </a:rPr>
              <a:t> </a:t>
            </a:r>
            <a:r>
              <a:rPr lang="en-GB" sz="1600" b="1" spc="-1" dirty="0" err="1">
                <a:solidFill>
                  <a:schemeClr val="accent2">
                    <a:lumMod val="50000"/>
                  </a:schemeClr>
                </a:solidFill>
                <a:latin typeface="Yusei Magic"/>
                <a:ea typeface="Yusei Magic"/>
              </a:rPr>
              <a:t>активно</a:t>
            </a:r>
            <a:r>
              <a:rPr lang="en-GB" sz="1600" b="1" spc="-1" dirty="0">
                <a:solidFill>
                  <a:schemeClr val="accent2">
                    <a:lumMod val="50000"/>
                  </a:schemeClr>
                </a:solidFill>
                <a:latin typeface="Yusei Magic"/>
                <a:ea typeface="Yusei Magic"/>
              </a:rPr>
              <a:t>, с </a:t>
            </a:r>
            <a:r>
              <a:rPr lang="en-GB" sz="1600" b="1" spc="-1" dirty="0" err="1">
                <a:solidFill>
                  <a:schemeClr val="accent2">
                    <a:lumMod val="50000"/>
                  </a:schemeClr>
                </a:solidFill>
                <a:latin typeface="Yusei Magic"/>
                <a:ea typeface="Yusei Magic"/>
              </a:rPr>
              <a:t>пользой</a:t>
            </a:r>
            <a:r>
              <a:rPr lang="en-GB" sz="1600" b="1" spc="-1" dirty="0">
                <a:solidFill>
                  <a:schemeClr val="accent2">
                    <a:lumMod val="50000"/>
                  </a:schemeClr>
                </a:solidFill>
                <a:latin typeface="Yusei Magic"/>
                <a:ea typeface="Yusei Magic"/>
              </a:rPr>
              <a:t>, </a:t>
            </a:r>
            <a:r>
              <a:rPr lang="en-GB" sz="1600" b="1" spc="-1" dirty="0" err="1">
                <a:solidFill>
                  <a:schemeClr val="accent2">
                    <a:lumMod val="50000"/>
                  </a:schemeClr>
                </a:solidFill>
                <a:latin typeface="Yusei Magic"/>
                <a:ea typeface="Yusei Magic"/>
              </a:rPr>
              <a:t>позитивом</a:t>
            </a:r>
            <a:endParaRPr lang="ru-RU" sz="1600" spc="-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PlaceHolder 1"/>
          <p:cNvSpPr>
            <a:spLocks noGrp="1"/>
          </p:cNvSpPr>
          <p:nvPr>
            <p:ph type="title"/>
          </p:nvPr>
        </p:nvSpPr>
        <p:spPr>
          <a:xfrm>
            <a:off x="881935" y="1204600"/>
            <a:ext cx="7379769" cy="20998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7200" b="1" spc="-1" dirty="0" err="1">
                <a:solidFill>
                  <a:schemeClr val="accent1">
                    <a:lumMod val="75000"/>
                  </a:schemeClr>
                </a:solidFill>
                <a:latin typeface="Yusei Magic"/>
              </a:rPr>
              <a:t>Спасибо</a:t>
            </a:r>
            <a:endParaRPr lang="ru-RU" sz="7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606" name="Google Shape;1764;p53"/>
          <p:cNvSpPr/>
          <p:nvPr/>
        </p:nvSpPr>
        <p:spPr>
          <a:xfrm rot="2037600">
            <a:off x="3072960" y="2199960"/>
            <a:ext cx="2997720" cy="2058480"/>
          </a:xfrm>
          <a:custGeom>
            <a:avLst/>
            <a:gdLst/>
            <a:ahLst/>
            <a:cxnLst/>
            <a:rect l="l" t="t" r="r" b="b"/>
            <a:pathLst>
              <a:path w="16190" h="11268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PlaceHolder 1"/>
          <p:cNvSpPr>
            <a:spLocks noGrp="1"/>
          </p:cNvSpPr>
          <p:nvPr>
            <p:ph type="title"/>
          </p:nvPr>
        </p:nvSpPr>
        <p:spPr>
          <a:xfrm>
            <a:off x="1987200" y="344406"/>
            <a:ext cx="5183280" cy="206682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800" b="1" spc="-1" dirty="0" err="1">
                <a:solidFill>
                  <a:srgbClr val="E8B0AF"/>
                </a:solidFill>
                <a:latin typeface="Yusei Magic"/>
              </a:rPr>
              <a:t>Введение</a:t>
            </a:r>
            <a:endParaRPr lang="ru-RU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6" name="PlaceHolder 2"/>
          <p:cNvSpPr>
            <a:spLocks noGrp="1"/>
          </p:cNvSpPr>
          <p:nvPr>
            <p:ph type="subTitle"/>
          </p:nvPr>
        </p:nvSpPr>
        <p:spPr>
          <a:xfrm>
            <a:off x="1438467" y="1958962"/>
            <a:ext cx="6267065" cy="245039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600" b="0" strike="noStrike" spc="-1" dirty="0" err="1">
                <a:latin typeface="Arial"/>
              </a:rPr>
              <a:t>Психологическое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здоровье</a:t>
            </a:r>
            <a:r>
              <a:rPr lang="en-GB" sz="1600" b="0" strike="noStrike" spc="-1" dirty="0">
                <a:latin typeface="Arial"/>
              </a:rPr>
              <a:t> – </a:t>
            </a:r>
            <a:r>
              <a:rPr lang="en-GB" sz="1600" b="0" strike="noStrike" spc="-1" dirty="0" err="1">
                <a:latin typeface="Arial"/>
              </a:rPr>
              <a:t>это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важная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составляющая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здоровья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человека</a:t>
            </a:r>
            <a:r>
              <a:rPr lang="en-GB" sz="1600" b="0" strike="noStrike" spc="-1" dirty="0">
                <a:latin typeface="Arial"/>
              </a:rPr>
              <a:t>, </a:t>
            </a:r>
            <a:r>
              <a:rPr lang="en-GB" sz="1600" b="0" strike="noStrike" spc="-1" dirty="0" err="1">
                <a:latin typeface="Arial"/>
              </a:rPr>
              <a:t>которая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определяет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развитие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его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личности</a:t>
            </a:r>
            <a:r>
              <a:rPr lang="en-GB" sz="1600" b="0" strike="noStrike" spc="-1" dirty="0">
                <a:latin typeface="Arial"/>
              </a:rPr>
              <a:t>.  </a:t>
            </a:r>
            <a:r>
              <a:rPr lang="en-GB" sz="1600" b="0" strike="noStrike" spc="-1" dirty="0" err="1">
                <a:latin typeface="Arial"/>
              </a:rPr>
              <a:t>От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него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зависит</a:t>
            </a:r>
            <a:r>
              <a:rPr lang="en-GB" sz="1600" b="0" strike="noStrike" spc="-1" dirty="0">
                <a:latin typeface="Arial"/>
              </a:rPr>
              <a:t>, </a:t>
            </a:r>
            <a:r>
              <a:rPr lang="en-GB" sz="1600" b="0" strike="noStrike" spc="-1" dirty="0" err="1">
                <a:latin typeface="Arial"/>
              </a:rPr>
              <a:t>будет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ли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человек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работоспособен</a:t>
            </a:r>
            <a:r>
              <a:rPr lang="en-GB" sz="1600" b="0" strike="noStrike" spc="-1" dirty="0">
                <a:latin typeface="Arial"/>
              </a:rPr>
              <a:t>, </a:t>
            </a:r>
            <a:r>
              <a:rPr lang="en-GB" sz="1600" b="0" strike="noStrike" spc="-1" dirty="0" err="1">
                <a:latin typeface="Arial"/>
              </a:rPr>
              <a:t>успешен</a:t>
            </a:r>
            <a:r>
              <a:rPr lang="en-GB" sz="1600" b="0" strike="noStrike" spc="-1" dirty="0">
                <a:latin typeface="Arial"/>
              </a:rPr>
              <a:t> в </a:t>
            </a:r>
            <a:r>
              <a:rPr lang="en-GB" sz="1600" b="0" strike="noStrike" spc="-1" dirty="0" err="1">
                <a:latin typeface="Arial"/>
              </a:rPr>
              <a:t>отношениях</a:t>
            </a:r>
            <a:r>
              <a:rPr lang="en-GB" sz="1600" b="0" strike="noStrike" spc="-1" dirty="0">
                <a:latin typeface="Arial"/>
              </a:rPr>
              <a:t> и </a:t>
            </a:r>
            <a:r>
              <a:rPr lang="en-GB" sz="1600" b="0" strike="noStrike" spc="-1" dirty="0" err="1">
                <a:latin typeface="Arial"/>
              </a:rPr>
              <a:t>общении</a:t>
            </a:r>
            <a:r>
              <a:rPr lang="en-GB" sz="1600" b="0" strike="noStrike" spc="-1" dirty="0">
                <a:latin typeface="Arial"/>
              </a:rPr>
              <a:t>, </a:t>
            </a:r>
            <a:r>
              <a:rPr lang="en-GB" sz="1600" b="0" strike="noStrike" spc="-1" dirty="0" err="1">
                <a:latin typeface="Arial"/>
              </a:rPr>
              <a:t>физически</a:t>
            </a:r>
            <a:r>
              <a:rPr lang="en-GB" sz="1600" b="0" strike="noStrike" spc="-1" dirty="0">
                <a:latin typeface="Arial"/>
              </a:rPr>
              <a:t> </a:t>
            </a:r>
            <a:r>
              <a:rPr lang="en-GB" sz="1600" b="0" strike="noStrike" spc="-1" dirty="0" err="1">
                <a:latin typeface="Arial"/>
              </a:rPr>
              <a:t>здоров</a:t>
            </a:r>
            <a:r>
              <a:rPr lang="en-GB" sz="1600" b="0" strike="noStrike" spc="-1" dirty="0">
                <a:latin typeface="Arial"/>
              </a:rPr>
              <a:t>.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87" name="Google Shape;1285;p38"/>
          <p:cNvSpPr/>
          <p:nvPr/>
        </p:nvSpPr>
        <p:spPr>
          <a:xfrm rot="2037600">
            <a:off x="3079979" y="791956"/>
            <a:ext cx="2997720" cy="2058480"/>
          </a:xfrm>
          <a:custGeom>
            <a:avLst/>
            <a:gdLst/>
            <a:ahLst/>
            <a:cxnLst/>
            <a:rect l="l" t="t" r="r" b="b"/>
            <a:pathLst>
              <a:path w="16190" h="11268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1244;p37"/>
          <p:cNvGrpSpPr/>
          <p:nvPr/>
        </p:nvGrpSpPr>
        <p:grpSpPr>
          <a:xfrm>
            <a:off x="4651200" y="1054080"/>
            <a:ext cx="3571920" cy="2000520"/>
            <a:chOff x="4651200" y="1054080"/>
            <a:chExt cx="3571920" cy="2000520"/>
          </a:xfrm>
        </p:grpSpPr>
        <p:sp>
          <p:nvSpPr>
            <p:cNvPr id="2151" name="Google Shape;1245;p37"/>
            <p:cNvSpPr/>
            <p:nvPr/>
          </p:nvSpPr>
          <p:spPr>
            <a:xfrm rot="10313400" flipH="1">
              <a:off x="5305680" y="124452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2" name="Google Shape;1246;p37"/>
            <p:cNvSpPr/>
            <p:nvPr/>
          </p:nvSpPr>
          <p:spPr>
            <a:xfrm rot="11286600">
              <a:off x="4751280" y="124452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53" name="Google Shape;1247;p37"/>
          <p:cNvGrpSpPr/>
          <p:nvPr/>
        </p:nvGrpSpPr>
        <p:grpSpPr>
          <a:xfrm>
            <a:off x="4930252" y="2569320"/>
            <a:ext cx="3452421" cy="2419840"/>
            <a:chOff x="4650480" y="2617200"/>
            <a:chExt cx="3572640" cy="2000520"/>
          </a:xfrm>
        </p:grpSpPr>
        <p:sp>
          <p:nvSpPr>
            <p:cNvPr id="2154" name="Google Shape;1248;p37"/>
            <p:cNvSpPr/>
            <p:nvPr/>
          </p:nvSpPr>
          <p:spPr>
            <a:xfrm rot="21113400" flipH="1">
              <a:off x="4750200" y="280764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5" name="Google Shape;1249;p37"/>
            <p:cNvSpPr/>
            <p:nvPr/>
          </p:nvSpPr>
          <p:spPr>
            <a:xfrm rot="486600">
              <a:off x="5305320" y="280764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56" name="Google Shape;1250;p37"/>
          <p:cNvGrpSpPr/>
          <p:nvPr/>
        </p:nvGrpSpPr>
        <p:grpSpPr>
          <a:xfrm>
            <a:off x="803880" y="2617200"/>
            <a:ext cx="3572640" cy="2000520"/>
            <a:chOff x="803880" y="2617200"/>
            <a:chExt cx="3572640" cy="2000520"/>
          </a:xfrm>
        </p:grpSpPr>
        <p:sp>
          <p:nvSpPr>
            <p:cNvPr id="2157" name="Google Shape;1251;p37"/>
            <p:cNvSpPr/>
            <p:nvPr/>
          </p:nvSpPr>
          <p:spPr>
            <a:xfrm rot="21113400" flipH="1">
              <a:off x="903600" y="280764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8" name="Google Shape;1252;p37"/>
            <p:cNvSpPr/>
            <p:nvPr/>
          </p:nvSpPr>
          <p:spPr>
            <a:xfrm rot="486600">
              <a:off x="1458720" y="280764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59" name="Google Shape;1253;p37"/>
          <p:cNvGrpSpPr/>
          <p:nvPr/>
        </p:nvGrpSpPr>
        <p:grpSpPr>
          <a:xfrm>
            <a:off x="804600" y="1054080"/>
            <a:ext cx="3571920" cy="2000520"/>
            <a:chOff x="804600" y="1054080"/>
            <a:chExt cx="3571920" cy="2000520"/>
          </a:xfrm>
        </p:grpSpPr>
        <p:sp>
          <p:nvSpPr>
            <p:cNvPr id="2160" name="Google Shape;1254;p37"/>
            <p:cNvSpPr/>
            <p:nvPr/>
          </p:nvSpPr>
          <p:spPr>
            <a:xfrm rot="10313400" flipH="1">
              <a:off x="1459080" y="124452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1" name="Google Shape;1255;p37"/>
            <p:cNvSpPr/>
            <p:nvPr/>
          </p:nvSpPr>
          <p:spPr>
            <a:xfrm rot="11286600">
              <a:off x="904680" y="1244520"/>
              <a:ext cx="2817360" cy="1619280"/>
            </a:xfrm>
            <a:custGeom>
              <a:avLst/>
              <a:gdLst/>
              <a:ahLst/>
              <a:cxnLst/>
              <a:rect l="l" t="t" r="r" b="b"/>
              <a:pathLst>
                <a:path w="34820" h="20014">
                  <a:moveTo>
                    <a:pt x="27294" y="1"/>
                  </a:moveTo>
                  <a:lnTo>
                    <a:pt x="26765" y="41"/>
                  </a:lnTo>
                  <a:lnTo>
                    <a:pt x="25626" y="123"/>
                  </a:lnTo>
                  <a:lnTo>
                    <a:pt x="24487" y="326"/>
                  </a:lnTo>
                  <a:lnTo>
                    <a:pt x="23348" y="529"/>
                  </a:lnTo>
                  <a:lnTo>
                    <a:pt x="22210" y="814"/>
                  </a:lnTo>
                  <a:lnTo>
                    <a:pt x="17044" y="1953"/>
                  </a:lnTo>
                  <a:lnTo>
                    <a:pt x="11878" y="3133"/>
                  </a:lnTo>
                  <a:lnTo>
                    <a:pt x="10698" y="3377"/>
                  </a:lnTo>
                  <a:lnTo>
                    <a:pt x="9559" y="3662"/>
                  </a:lnTo>
                  <a:lnTo>
                    <a:pt x="8380" y="3987"/>
                  </a:lnTo>
                  <a:lnTo>
                    <a:pt x="7281" y="4394"/>
                  </a:lnTo>
                  <a:lnTo>
                    <a:pt x="6264" y="4760"/>
                  </a:lnTo>
                  <a:lnTo>
                    <a:pt x="5288" y="5248"/>
                  </a:lnTo>
                  <a:lnTo>
                    <a:pt x="4353" y="5777"/>
                  </a:lnTo>
                  <a:lnTo>
                    <a:pt x="3905" y="6061"/>
                  </a:lnTo>
                  <a:lnTo>
                    <a:pt x="3458" y="6387"/>
                  </a:lnTo>
                  <a:lnTo>
                    <a:pt x="2766" y="6997"/>
                  </a:lnTo>
                  <a:lnTo>
                    <a:pt x="2156" y="7648"/>
                  </a:lnTo>
                  <a:lnTo>
                    <a:pt x="1587" y="8339"/>
                  </a:lnTo>
                  <a:lnTo>
                    <a:pt x="1099" y="9112"/>
                  </a:lnTo>
                  <a:lnTo>
                    <a:pt x="692" y="9885"/>
                  </a:lnTo>
                  <a:lnTo>
                    <a:pt x="366" y="10699"/>
                  </a:lnTo>
                  <a:lnTo>
                    <a:pt x="244" y="11146"/>
                  </a:lnTo>
                  <a:lnTo>
                    <a:pt x="122" y="11553"/>
                  </a:lnTo>
                  <a:lnTo>
                    <a:pt x="82" y="11959"/>
                  </a:lnTo>
                  <a:lnTo>
                    <a:pt x="0" y="12407"/>
                  </a:lnTo>
                  <a:lnTo>
                    <a:pt x="0" y="12854"/>
                  </a:lnTo>
                  <a:lnTo>
                    <a:pt x="0" y="13261"/>
                  </a:lnTo>
                  <a:lnTo>
                    <a:pt x="41" y="13709"/>
                  </a:lnTo>
                  <a:lnTo>
                    <a:pt x="122" y="14115"/>
                  </a:lnTo>
                  <a:lnTo>
                    <a:pt x="244" y="14522"/>
                  </a:lnTo>
                  <a:lnTo>
                    <a:pt x="366" y="14929"/>
                  </a:lnTo>
                  <a:lnTo>
                    <a:pt x="529" y="15336"/>
                  </a:lnTo>
                  <a:lnTo>
                    <a:pt x="732" y="15742"/>
                  </a:lnTo>
                  <a:lnTo>
                    <a:pt x="1017" y="16190"/>
                  </a:lnTo>
                  <a:lnTo>
                    <a:pt x="1302" y="16597"/>
                  </a:lnTo>
                  <a:lnTo>
                    <a:pt x="1668" y="17003"/>
                  </a:lnTo>
                  <a:lnTo>
                    <a:pt x="1993" y="17369"/>
                  </a:lnTo>
                  <a:lnTo>
                    <a:pt x="2400" y="17695"/>
                  </a:lnTo>
                  <a:lnTo>
                    <a:pt x="2807" y="17980"/>
                  </a:lnTo>
                  <a:lnTo>
                    <a:pt x="3214" y="18264"/>
                  </a:lnTo>
                  <a:lnTo>
                    <a:pt x="3661" y="18549"/>
                  </a:lnTo>
                  <a:lnTo>
                    <a:pt x="4109" y="18793"/>
                  </a:lnTo>
                  <a:lnTo>
                    <a:pt x="4597" y="18996"/>
                  </a:lnTo>
                  <a:lnTo>
                    <a:pt x="5532" y="19363"/>
                  </a:lnTo>
                  <a:lnTo>
                    <a:pt x="6549" y="19607"/>
                  </a:lnTo>
                  <a:lnTo>
                    <a:pt x="7525" y="19810"/>
                  </a:lnTo>
                  <a:lnTo>
                    <a:pt x="8136" y="19891"/>
                  </a:lnTo>
                  <a:lnTo>
                    <a:pt x="8746" y="19932"/>
                  </a:lnTo>
                  <a:lnTo>
                    <a:pt x="10007" y="20013"/>
                  </a:lnTo>
                  <a:lnTo>
                    <a:pt x="11227" y="19973"/>
                  </a:lnTo>
                  <a:lnTo>
                    <a:pt x="12447" y="19891"/>
                  </a:lnTo>
                  <a:lnTo>
                    <a:pt x="14928" y="19688"/>
                  </a:lnTo>
                  <a:lnTo>
                    <a:pt x="16149" y="19566"/>
                  </a:lnTo>
                  <a:lnTo>
                    <a:pt x="17369" y="19485"/>
                  </a:lnTo>
                  <a:lnTo>
                    <a:pt x="18711" y="19444"/>
                  </a:lnTo>
                  <a:lnTo>
                    <a:pt x="20013" y="19485"/>
                  </a:lnTo>
                  <a:lnTo>
                    <a:pt x="22657" y="19566"/>
                  </a:lnTo>
                  <a:lnTo>
                    <a:pt x="23837" y="19647"/>
                  </a:lnTo>
                  <a:lnTo>
                    <a:pt x="25626" y="19647"/>
                  </a:lnTo>
                  <a:lnTo>
                    <a:pt x="26196" y="19607"/>
                  </a:lnTo>
                  <a:lnTo>
                    <a:pt x="26806" y="19525"/>
                  </a:lnTo>
                  <a:lnTo>
                    <a:pt x="27375" y="19403"/>
                  </a:lnTo>
                  <a:lnTo>
                    <a:pt x="27823" y="19281"/>
                  </a:lnTo>
                  <a:lnTo>
                    <a:pt x="28311" y="19118"/>
                  </a:lnTo>
                  <a:lnTo>
                    <a:pt x="28758" y="18915"/>
                  </a:lnTo>
                  <a:lnTo>
                    <a:pt x="29206" y="18712"/>
                  </a:lnTo>
                  <a:lnTo>
                    <a:pt x="29613" y="18508"/>
                  </a:lnTo>
                  <a:lnTo>
                    <a:pt x="30060" y="18264"/>
                  </a:lnTo>
                  <a:lnTo>
                    <a:pt x="30833" y="17695"/>
                  </a:lnTo>
                  <a:lnTo>
                    <a:pt x="31565" y="17044"/>
                  </a:lnTo>
                  <a:lnTo>
                    <a:pt x="32257" y="16352"/>
                  </a:lnTo>
                  <a:lnTo>
                    <a:pt x="32867" y="15580"/>
                  </a:lnTo>
                  <a:lnTo>
                    <a:pt x="33395" y="14766"/>
                  </a:lnTo>
                  <a:lnTo>
                    <a:pt x="33680" y="14278"/>
                  </a:lnTo>
                  <a:lnTo>
                    <a:pt x="33884" y="13749"/>
                  </a:lnTo>
                  <a:lnTo>
                    <a:pt x="34128" y="13261"/>
                  </a:lnTo>
                  <a:lnTo>
                    <a:pt x="34290" y="12732"/>
                  </a:lnTo>
                  <a:lnTo>
                    <a:pt x="34453" y="12204"/>
                  </a:lnTo>
                  <a:lnTo>
                    <a:pt x="34575" y="11634"/>
                  </a:lnTo>
                  <a:lnTo>
                    <a:pt x="34697" y="11105"/>
                  </a:lnTo>
                  <a:lnTo>
                    <a:pt x="34778" y="10536"/>
                  </a:lnTo>
                  <a:lnTo>
                    <a:pt x="34819" y="9966"/>
                  </a:lnTo>
                  <a:lnTo>
                    <a:pt x="34819" y="9438"/>
                  </a:lnTo>
                  <a:lnTo>
                    <a:pt x="34819" y="8868"/>
                  </a:lnTo>
                  <a:lnTo>
                    <a:pt x="34819" y="8299"/>
                  </a:lnTo>
                  <a:lnTo>
                    <a:pt x="34738" y="7729"/>
                  </a:lnTo>
                  <a:lnTo>
                    <a:pt x="34656" y="7200"/>
                  </a:lnTo>
                  <a:lnTo>
                    <a:pt x="34575" y="6631"/>
                  </a:lnTo>
                  <a:lnTo>
                    <a:pt x="34412" y="6102"/>
                  </a:lnTo>
                  <a:lnTo>
                    <a:pt x="34290" y="5533"/>
                  </a:lnTo>
                  <a:lnTo>
                    <a:pt x="34087" y="5004"/>
                  </a:lnTo>
                  <a:lnTo>
                    <a:pt x="33884" y="4475"/>
                  </a:lnTo>
                  <a:lnTo>
                    <a:pt x="33640" y="3946"/>
                  </a:lnTo>
                  <a:lnTo>
                    <a:pt x="33395" y="3499"/>
                  </a:lnTo>
                  <a:lnTo>
                    <a:pt x="33111" y="3051"/>
                  </a:lnTo>
                  <a:lnTo>
                    <a:pt x="32826" y="2604"/>
                  </a:lnTo>
                  <a:lnTo>
                    <a:pt x="32501" y="2238"/>
                  </a:lnTo>
                  <a:lnTo>
                    <a:pt x="32134" y="1831"/>
                  </a:lnTo>
                  <a:lnTo>
                    <a:pt x="31768" y="1465"/>
                  </a:lnTo>
                  <a:lnTo>
                    <a:pt x="31362" y="1180"/>
                  </a:lnTo>
                  <a:lnTo>
                    <a:pt x="30914" y="896"/>
                  </a:lnTo>
                  <a:lnTo>
                    <a:pt x="30426" y="611"/>
                  </a:lnTo>
                  <a:lnTo>
                    <a:pt x="29938" y="407"/>
                  </a:lnTo>
                  <a:lnTo>
                    <a:pt x="29450" y="285"/>
                  </a:lnTo>
                  <a:lnTo>
                    <a:pt x="28921" y="163"/>
                  </a:lnTo>
                  <a:lnTo>
                    <a:pt x="28392" y="82"/>
                  </a:lnTo>
                  <a:lnTo>
                    <a:pt x="27823" y="41"/>
                  </a:lnTo>
                  <a:lnTo>
                    <a:pt x="2729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62" name="PlaceHolder 1"/>
          <p:cNvSpPr>
            <a:spLocks noGrp="1"/>
          </p:cNvSpPr>
          <p:nvPr>
            <p:ph type="title"/>
          </p:nvPr>
        </p:nvSpPr>
        <p:spPr>
          <a:xfrm>
            <a:off x="878760" y="3153240"/>
            <a:ext cx="1047960" cy="104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700" b="1" strike="noStrike" spc="-1" dirty="0">
                <a:solidFill>
                  <a:srgbClr val="E8B0AF"/>
                </a:solidFill>
                <a:latin typeface="Yusei Magic"/>
                <a:ea typeface="Yusei Magic"/>
              </a:rPr>
              <a:t>03</a:t>
            </a:r>
            <a:endParaRPr lang="ru-RU" sz="4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3" name="PlaceHolder 2"/>
          <p:cNvSpPr>
            <a:spLocks noGrp="1"/>
          </p:cNvSpPr>
          <p:nvPr>
            <p:ph type="title"/>
          </p:nvPr>
        </p:nvSpPr>
        <p:spPr>
          <a:xfrm>
            <a:off x="878760" y="1521360"/>
            <a:ext cx="1047960" cy="104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700" b="1" strike="noStrike" spc="-1" dirty="0">
                <a:solidFill>
                  <a:srgbClr val="E8B0AF"/>
                </a:solidFill>
                <a:latin typeface="Yusei Magic"/>
                <a:ea typeface="Yusei Magic"/>
              </a:rPr>
              <a:t>01</a:t>
            </a:r>
            <a:endParaRPr lang="ru-RU" sz="4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4" name="PlaceHolder 3"/>
          <p:cNvSpPr>
            <a:spLocks noGrp="1"/>
          </p:cNvSpPr>
          <p:nvPr>
            <p:ph type="title"/>
          </p:nvPr>
        </p:nvSpPr>
        <p:spPr>
          <a:xfrm>
            <a:off x="4732200" y="1521360"/>
            <a:ext cx="1047960" cy="1047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700" b="1" strike="noStrike" spc="-1" dirty="0">
                <a:solidFill>
                  <a:srgbClr val="E8B0AF"/>
                </a:solidFill>
                <a:latin typeface="Yusei Magic"/>
                <a:ea typeface="Yusei Magic"/>
              </a:rPr>
              <a:t>02</a:t>
            </a:r>
            <a:endParaRPr lang="ru-RU" sz="4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6" name="PlaceHolder 5"/>
          <p:cNvSpPr>
            <a:spLocks noGrp="1"/>
          </p:cNvSpPr>
          <p:nvPr>
            <p:ph type="title"/>
          </p:nvPr>
        </p:nvSpPr>
        <p:spPr>
          <a:xfrm>
            <a:off x="1656907" y="165876"/>
            <a:ext cx="5876986" cy="1012944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800" b="1" spc="-1" dirty="0" err="1">
                <a:solidFill>
                  <a:srgbClr val="332C27"/>
                </a:solidFill>
                <a:latin typeface="Yusei Magic"/>
              </a:rPr>
              <a:t>Критерии</a:t>
            </a:r>
            <a:r>
              <a:rPr lang="en-GB" sz="2800" b="1" spc="-1" dirty="0">
                <a:solidFill>
                  <a:srgbClr val="332C27"/>
                </a:solidFill>
                <a:latin typeface="Yusei Magic"/>
              </a:rPr>
              <a:t> </a:t>
            </a:r>
            <a:r>
              <a:rPr lang="en-GB" sz="2800" b="1" spc="-1" dirty="0" err="1">
                <a:solidFill>
                  <a:srgbClr val="332C27"/>
                </a:solidFill>
                <a:latin typeface="Yusei Magic"/>
              </a:rPr>
              <a:t>психологического</a:t>
            </a:r>
            <a:r>
              <a:rPr lang="en-GB" sz="2800" b="1" spc="-1" dirty="0">
                <a:solidFill>
                  <a:srgbClr val="332C27"/>
                </a:solidFill>
                <a:latin typeface="Yusei Magic"/>
              </a:rPr>
              <a:t> </a:t>
            </a:r>
            <a:r>
              <a:rPr lang="en-GB" sz="2800" b="1" spc="-1" dirty="0" err="1">
                <a:solidFill>
                  <a:srgbClr val="332C27"/>
                </a:solidFill>
                <a:latin typeface="Yusei Magic"/>
              </a:rPr>
              <a:t>здоровья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0" name="PlaceHolder 9"/>
          <p:cNvSpPr>
            <a:spLocks noGrp="1"/>
          </p:cNvSpPr>
          <p:nvPr>
            <p:ph type="subTitle"/>
          </p:nvPr>
        </p:nvSpPr>
        <p:spPr>
          <a:xfrm>
            <a:off x="5698836" y="1644423"/>
            <a:ext cx="2050988" cy="525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az-Cyrl-AZ" sz="1400" spc="-1" dirty="0" smtClean="0">
                <a:solidFill>
                  <a:srgbClr val="332C27"/>
                </a:solidFill>
                <a:latin typeface="Hind"/>
              </a:rPr>
              <a:t>    В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ысокий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уровень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развития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рефлексии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самоанализа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172" name="PlaceHolder 11"/>
          <p:cNvSpPr>
            <a:spLocks noGrp="1"/>
          </p:cNvSpPr>
          <p:nvPr>
            <p:ph type="subTitle"/>
          </p:nvPr>
        </p:nvSpPr>
        <p:spPr>
          <a:xfrm>
            <a:off x="1590788" y="3391402"/>
            <a:ext cx="2503800" cy="69820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az-Cyrl-AZ" sz="1400" spc="-1" dirty="0" smtClean="0">
                <a:solidFill>
                  <a:srgbClr val="332C27"/>
                </a:solidFill>
                <a:latin typeface="Hind"/>
              </a:rPr>
              <a:t>     А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даптированность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социуму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(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умение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приспосабливаться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изменяющимся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условиям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174" name="PlaceHolder 13"/>
          <p:cNvSpPr>
            <a:spLocks noGrp="1"/>
          </p:cNvSpPr>
          <p:nvPr>
            <p:ph type="subTitle"/>
          </p:nvPr>
        </p:nvSpPr>
        <p:spPr>
          <a:xfrm>
            <a:off x="4326788" y="2991661"/>
            <a:ext cx="4466230" cy="1418472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marL="3600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" sz="4800" b="1" spc="-1" dirty="0" smtClean="0">
                <a:solidFill>
                  <a:srgbClr val="E8B0AF"/>
                </a:solidFill>
                <a:latin typeface="Yusei Magic"/>
                <a:ea typeface="Yusei Magic"/>
              </a:rPr>
              <a:t>0</a:t>
            </a:r>
            <a:r>
              <a:rPr lang="ru-RU" sz="4800" b="1" spc="-1" dirty="0" smtClean="0">
                <a:solidFill>
                  <a:srgbClr val="E8B0AF"/>
                </a:solidFill>
                <a:latin typeface="Yusei Magic"/>
                <a:ea typeface="Yusei Magic"/>
              </a:rPr>
              <a:t>4</a:t>
            </a:r>
            <a:r>
              <a:rPr lang="ru-RU" sz="4800" spc="-1" dirty="0" smtClean="0">
                <a:solidFill>
                  <a:srgbClr val="332C27"/>
                </a:solidFill>
                <a:latin typeface="Hind"/>
              </a:rPr>
              <a:t>   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Психологически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здоровый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человек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: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испытывает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страхов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когда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реальных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оснований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;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боится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брать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ответственность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свои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поступки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;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предпочитает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мыслить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 smtClean="0">
                <a:solidFill>
                  <a:srgbClr val="332C27"/>
                </a:solidFill>
                <a:latin typeface="Hind"/>
              </a:rPr>
              <a:t>самостоятельно</a:t>
            </a:r>
            <a:r>
              <a:rPr lang="en-GB" sz="1400" spc="-1" dirty="0" smtClean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grpSp>
        <p:nvGrpSpPr>
          <p:cNvPr id="2175" name="Google Shape;1269;p37"/>
          <p:cNvGrpSpPr/>
          <p:nvPr/>
        </p:nvGrpSpPr>
        <p:grpSpPr>
          <a:xfrm>
            <a:off x="7680240" y="1216080"/>
            <a:ext cx="306720" cy="304920"/>
            <a:chOff x="7680240" y="1216080"/>
            <a:chExt cx="306720" cy="304920"/>
          </a:xfrm>
        </p:grpSpPr>
        <p:sp>
          <p:nvSpPr>
            <p:cNvPr id="2176" name="Google Shape;1270;p37"/>
            <p:cNvSpPr/>
            <p:nvPr/>
          </p:nvSpPr>
          <p:spPr>
            <a:xfrm>
              <a:off x="7680240" y="1216080"/>
              <a:ext cx="306720" cy="304920"/>
            </a:xfrm>
            <a:custGeom>
              <a:avLst/>
              <a:gdLst/>
              <a:ahLst/>
              <a:cxnLst/>
              <a:rect l="l" t="t" r="r" b="b"/>
              <a:pathLst>
                <a:path w="6712" h="6672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7" name="Google Shape;1271;p37"/>
            <p:cNvSpPr/>
            <p:nvPr/>
          </p:nvSpPr>
          <p:spPr>
            <a:xfrm>
              <a:off x="7764120" y="1299960"/>
              <a:ext cx="169200" cy="158040"/>
            </a:xfrm>
            <a:custGeom>
              <a:avLst/>
              <a:gdLst/>
              <a:ahLst/>
              <a:cxnLst/>
              <a:rect l="l" t="t" r="r" b="b"/>
              <a:pathLst>
                <a:path w="3703" h="3459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8" name="Google Shape;1272;p37"/>
            <p:cNvSpPr/>
            <p:nvPr/>
          </p:nvSpPr>
          <p:spPr>
            <a:xfrm>
              <a:off x="7855200" y="132804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7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9" name="Google Shape;1273;p37"/>
            <p:cNvSpPr/>
            <p:nvPr/>
          </p:nvSpPr>
          <p:spPr>
            <a:xfrm>
              <a:off x="7812360" y="1335240"/>
              <a:ext cx="18360" cy="16560"/>
            </a:xfrm>
            <a:custGeom>
              <a:avLst/>
              <a:gdLst/>
              <a:ahLst/>
              <a:cxnLst/>
              <a:rect l="l" t="t" r="r" b="b"/>
              <a:pathLst>
                <a:path w="407" h="367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0" name="Google Shape;1274;p37"/>
            <p:cNvSpPr/>
            <p:nvPr/>
          </p:nvSpPr>
          <p:spPr>
            <a:xfrm>
              <a:off x="7797600" y="138168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7" h="408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1" name="Google Shape;1275;p37"/>
            <p:cNvSpPr/>
            <p:nvPr/>
          </p:nvSpPr>
          <p:spPr>
            <a:xfrm>
              <a:off x="7836840" y="1409760"/>
              <a:ext cx="16560" cy="18360"/>
            </a:xfrm>
            <a:custGeom>
              <a:avLst/>
              <a:gdLst/>
              <a:ahLst/>
              <a:cxnLst/>
              <a:rect l="l" t="t" r="r" b="b"/>
              <a:pathLst>
                <a:path w="368" h="408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2" name="Google Shape;1276;p37"/>
            <p:cNvSpPr/>
            <p:nvPr/>
          </p:nvSpPr>
          <p:spPr>
            <a:xfrm>
              <a:off x="7879680" y="137268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3" name="Google Shape;1277;p37"/>
            <p:cNvSpPr/>
            <p:nvPr/>
          </p:nvSpPr>
          <p:spPr>
            <a:xfrm>
              <a:off x="7840440" y="1363320"/>
              <a:ext cx="18360" cy="18360"/>
            </a:xfrm>
            <a:custGeom>
              <a:avLst/>
              <a:gdLst/>
              <a:ahLst/>
              <a:cxnLst/>
              <a:rect l="l" t="t" r="r" b="b"/>
              <a:pathLst>
                <a:path w="408" h="408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84" name="Google Shape;1278;p37"/>
          <p:cNvSpPr/>
          <p:nvPr/>
        </p:nvSpPr>
        <p:spPr>
          <a:xfrm>
            <a:off x="4292280" y="2666160"/>
            <a:ext cx="303120" cy="303120"/>
          </a:xfrm>
          <a:custGeom>
            <a:avLst/>
            <a:gdLst/>
            <a:ahLst/>
            <a:cxnLst/>
            <a:rect l="l" t="t" r="r" b="b"/>
            <a:pathLst>
              <a:path w="6631" h="6631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11">
            <a:extLst>
              <a:ext uri="{FF2B5EF4-FFF2-40B4-BE49-F238E27FC236}">
                <a16:creationId xmlns:a16="http://schemas.microsoft.com/office/drawing/2014/main" id="{5C3E2532-E66D-9929-1C49-7EF8ED0E52C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99970" y="1644423"/>
            <a:ext cx="2451199" cy="7267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az-Cyrl-AZ" sz="1400" spc="-1" dirty="0" smtClean="0">
                <a:solidFill>
                  <a:srgbClr val="332C27"/>
                </a:solidFill>
                <a:latin typeface="Hind"/>
              </a:rPr>
              <a:t>      П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озитивное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самоощущение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(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позитивный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эмоциональный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фон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настроения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PlaceHolder 1"/>
          <p:cNvSpPr>
            <a:spLocks noGrp="1"/>
          </p:cNvSpPr>
          <p:nvPr>
            <p:ph type="title"/>
          </p:nvPr>
        </p:nvSpPr>
        <p:spPr>
          <a:xfrm>
            <a:off x="878589" y="1230390"/>
            <a:ext cx="2098440" cy="73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1" spc="-1" dirty="0" err="1">
                <a:solidFill>
                  <a:srgbClr val="EAB56F"/>
                </a:solidFill>
                <a:latin typeface="Yusei Magic"/>
              </a:rPr>
              <a:t>Низкий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6" name="PlaceHolder 2"/>
          <p:cNvSpPr>
            <a:spLocks noGrp="1"/>
          </p:cNvSpPr>
          <p:nvPr>
            <p:ph type="subTitle"/>
          </p:nvPr>
        </p:nvSpPr>
        <p:spPr>
          <a:xfrm>
            <a:off x="194389" y="2514056"/>
            <a:ext cx="3466840" cy="113318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уровень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свойственный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дезадаптивным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личностям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которые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имеют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проблемы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приспособлением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социальной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среде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окружающей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одни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из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таких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людей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стремятся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включиться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общество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путем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пренебрежения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собственными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интересами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а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другие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пытаются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подстроить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всех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окружающих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под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свои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интересы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невзирая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желания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мировоззрение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37" name="PlaceHolder 3"/>
          <p:cNvSpPr>
            <a:spLocks noGrp="1"/>
          </p:cNvSpPr>
          <p:nvPr>
            <p:ph type="title"/>
          </p:nvPr>
        </p:nvSpPr>
        <p:spPr>
          <a:xfrm>
            <a:off x="3522600" y="1230390"/>
            <a:ext cx="2098440" cy="73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1" spc="-1" dirty="0" err="1">
                <a:solidFill>
                  <a:srgbClr val="EAB56F"/>
                </a:solidFill>
                <a:latin typeface="Yusei Magic"/>
              </a:rPr>
              <a:t>Средний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8" name="PlaceHolder 4"/>
          <p:cNvSpPr>
            <a:spLocks noGrp="1"/>
          </p:cNvSpPr>
          <p:nvPr>
            <p:ph type="title"/>
          </p:nvPr>
        </p:nvSpPr>
        <p:spPr>
          <a:xfrm>
            <a:off x="720000" y="228856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Уровни</a:t>
            </a:r>
            <a:r>
              <a:rPr lang="en-GB" sz="3400" b="1" spc="-1" dirty="0">
                <a:solidFill>
                  <a:srgbClr val="332C27"/>
                </a:solidFill>
                <a:latin typeface="Yusei Magic"/>
              </a:rPr>
              <a:t> </a:t>
            </a: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психологического</a:t>
            </a:r>
            <a:r>
              <a:rPr lang="en-GB" sz="3400" b="1" spc="-1" dirty="0">
                <a:solidFill>
                  <a:srgbClr val="332C27"/>
                </a:solidFill>
                <a:latin typeface="Yusei Magic"/>
              </a:rPr>
              <a:t> </a:t>
            </a:r>
            <a:r>
              <a:rPr lang="en-GB" sz="3400" b="1" spc="-1" dirty="0" err="1">
                <a:solidFill>
                  <a:srgbClr val="332C27"/>
                </a:solidFill>
                <a:latin typeface="Yusei Magic"/>
              </a:rPr>
              <a:t>здоровья</a:t>
            </a: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9" name="PlaceHolder 5"/>
          <p:cNvSpPr>
            <a:spLocks noGrp="1"/>
          </p:cNvSpPr>
          <p:nvPr>
            <p:ph type="subTitle"/>
          </p:nvPr>
        </p:nvSpPr>
        <p:spPr>
          <a:xfrm>
            <a:off x="3397141" y="1795042"/>
            <a:ext cx="2359090" cy="276949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люди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неплохой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адаптацией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обществу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У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них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есть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определенные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навыки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общения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выстраивания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отношений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При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имеют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повышенную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тревожность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связанную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нахождением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в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социуме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40" name="PlaceHolder 6"/>
          <p:cNvSpPr>
            <a:spLocks noGrp="1"/>
          </p:cNvSpPr>
          <p:nvPr>
            <p:ph type="title"/>
          </p:nvPr>
        </p:nvSpPr>
        <p:spPr>
          <a:xfrm>
            <a:off x="6166611" y="1230390"/>
            <a:ext cx="2098440" cy="73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000" b="1" spc="-1" dirty="0" err="1">
                <a:solidFill>
                  <a:srgbClr val="EAB56F"/>
                </a:solidFill>
                <a:latin typeface="Yusei Magic"/>
              </a:rPr>
              <a:t>Высокий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1" name="PlaceHolder 7"/>
          <p:cNvSpPr>
            <a:spLocks noGrp="1"/>
          </p:cNvSpPr>
          <p:nvPr>
            <p:ph type="subTitle"/>
          </p:nvPr>
        </p:nvSpPr>
        <p:spPr>
          <a:xfrm>
            <a:off x="5621040" y="1718655"/>
            <a:ext cx="2729676" cy="2474402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>
                <a:solidFill>
                  <a:srgbClr val="332C27"/>
                </a:solidFill>
                <a:latin typeface="Hind"/>
              </a:rPr>
              <a:t>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этому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уровню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относятся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люди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устойчивой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адаптацией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социуму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с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запасом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ресурсов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для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адекватного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восприятия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переживания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стрессовых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ситуаций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,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наличием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позиции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созидателя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и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творческого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отношения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к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выполняемой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 </a:t>
            </a:r>
            <a:r>
              <a:rPr lang="en-GB" sz="1400" spc="-1" dirty="0" err="1">
                <a:solidFill>
                  <a:srgbClr val="332C27"/>
                </a:solidFill>
                <a:latin typeface="Hind"/>
              </a:rPr>
              <a:t>деятельности</a:t>
            </a:r>
            <a:r>
              <a:rPr lang="en-GB" sz="1400" spc="-1" dirty="0">
                <a:solidFill>
                  <a:srgbClr val="332C27"/>
                </a:solidFill>
                <a:latin typeface="Hind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42" name="Google Shape;1572;p46"/>
          <p:cNvSpPr/>
          <p:nvPr/>
        </p:nvSpPr>
        <p:spPr>
          <a:xfrm flipH="1">
            <a:off x="616680" y="402228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57" name="Google Shape;1587;p46"/>
          <p:cNvGrpSpPr/>
          <p:nvPr/>
        </p:nvGrpSpPr>
        <p:grpSpPr>
          <a:xfrm>
            <a:off x="3044520" y="4434953"/>
            <a:ext cx="478080" cy="474840"/>
            <a:chOff x="4340880" y="2001960"/>
            <a:chExt cx="478080" cy="474840"/>
          </a:xfrm>
          <a:solidFill>
            <a:schemeClr val="accent2"/>
          </a:solidFill>
        </p:grpSpPr>
        <p:sp>
          <p:nvSpPr>
            <p:cNvPr id="2458" name="Google Shape;1588;p46"/>
            <p:cNvSpPr/>
            <p:nvPr/>
          </p:nvSpPr>
          <p:spPr>
            <a:xfrm>
              <a:off x="4386240" y="2072520"/>
              <a:ext cx="81360" cy="81360"/>
            </a:xfrm>
            <a:custGeom>
              <a:avLst/>
              <a:gdLst/>
              <a:ahLst/>
              <a:cxnLst/>
              <a:rect l="l" t="t" r="r" b="b"/>
              <a:pathLst>
                <a:path w="2049" h="2048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9" name="Google Shape;1589;p46"/>
            <p:cNvSpPr/>
            <p:nvPr/>
          </p:nvSpPr>
          <p:spPr>
            <a:xfrm>
              <a:off x="4482000" y="2001960"/>
              <a:ext cx="195840" cy="166680"/>
            </a:xfrm>
            <a:custGeom>
              <a:avLst/>
              <a:gdLst/>
              <a:ahLst/>
              <a:cxnLst/>
              <a:rect l="l" t="t" r="r" b="b"/>
              <a:pathLst>
                <a:path w="4915" h="4179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0" name="Google Shape;1590;p46"/>
            <p:cNvSpPr/>
            <p:nvPr/>
          </p:nvSpPr>
          <p:spPr>
            <a:xfrm>
              <a:off x="4340880" y="2168280"/>
              <a:ext cx="226080" cy="306360"/>
            </a:xfrm>
            <a:custGeom>
              <a:avLst/>
              <a:gdLst/>
              <a:ahLst/>
              <a:cxnLst/>
              <a:rect l="l" t="t" r="r" b="b"/>
              <a:pathLst>
                <a:path w="5672" h="7681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1" name="Google Shape;1591;p46"/>
            <p:cNvSpPr/>
            <p:nvPr/>
          </p:nvSpPr>
          <p:spPr>
            <a:xfrm>
              <a:off x="4692240" y="2072520"/>
              <a:ext cx="81360" cy="81360"/>
            </a:xfrm>
            <a:custGeom>
              <a:avLst/>
              <a:gdLst/>
              <a:ahLst/>
              <a:cxnLst/>
              <a:rect l="l" t="t" r="r" b="b"/>
              <a:pathLst>
                <a:path w="2049" h="2048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2" name="Google Shape;1592;p46"/>
            <p:cNvSpPr/>
            <p:nvPr/>
          </p:nvSpPr>
          <p:spPr>
            <a:xfrm>
              <a:off x="4592880" y="2169360"/>
              <a:ext cx="226080" cy="307440"/>
            </a:xfrm>
            <a:custGeom>
              <a:avLst/>
              <a:gdLst/>
              <a:ahLst/>
              <a:cxnLst/>
              <a:rect l="l" t="t" r="r" b="b"/>
              <a:pathLst>
                <a:path w="5672" h="7704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PlaceHolder 2"/>
          <p:cNvSpPr>
            <a:spLocks noGrp="1"/>
          </p:cNvSpPr>
          <p:nvPr>
            <p:ph type="title"/>
          </p:nvPr>
        </p:nvSpPr>
        <p:spPr>
          <a:xfrm>
            <a:off x="3251579" y="637380"/>
            <a:ext cx="5722200" cy="1295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200" b="1" strike="noStrike" spc="-1" dirty="0" err="1">
                <a:solidFill>
                  <a:srgbClr val="E8B0AF"/>
                </a:solidFill>
                <a:latin typeface="Yusei Magic"/>
              </a:rPr>
              <a:t>Основные</a:t>
            </a:r>
            <a:r>
              <a:rPr lang="en-GB" sz="3200" b="1" strike="noStrike" spc="-1" dirty="0">
                <a:solidFill>
                  <a:srgbClr val="E8B0AF"/>
                </a:solidFill>
                <a:latin typeface="Yusei Magic"/>
              </a:rPr>
              <a:t> </a:t>
            </a:r>
            <a:r>
              <a:rPr lang="en-GB" sz="3200" b="1" strike="noStrike" spc="-1" dirty="0" err="1">
                <a:solidFill>
                  <a:srgbClr val="E8B0AF"/>
                </a:solidFill>
                <a:latin typeface="Yusei Magic"/>
              </a:rPr>
              <a:t>функции</a:t>
            </a:r>
            <a:r>
              <a:rPr lang="en-GB" sz="3200" b="1" strike="noStrike" spc="-1" dirty="0">
                <a:solidFill>
                  <a:srgbClr val="E8B0AF"/>
                </a:solidFill>
                <a:latin typeface="Yusei Magic"/>
              </a:rPr>
              <a:t> </a:t>
            </a:r>
            <a:r>
              <a:rPr lang="en-GB" sz="3200" b="1" strike="noStrike" spc="-1" dirty="0" err="1">
                <a:solidFill>
                  <a:srgbClr val="E8B0AF"/>
                </a:solidFill>
                <a:latin typeface="Yusei Magic"/>
              </a:rPr>
              <a:t>психологического</a:t>
            </a:r>
            <a:r>
              <a:rPr lang="en-GB" sz="3200" b="1" strike="noStrike" spc="-1" dirty="0">
                <a:solidFill>
                  <a:srgbClr val="E8B0AF"/>
                </a:solidFill>
                <a:latin typeface="Yusei Magic"/>
              </a:rPr>
              <a:t> </a:t>
            </a:r>
            <a:r>
              <a:rPr lang="en-GB" sz="3200" b="1" strike="noStrike" spc="-1" dirty="0" err="1">
                <a:solidFill>
                  <a:srgbClr val="E8B0AF"/>
                </a:solidFill>
                <a:latin typeface="Yusei Magic"/>
              </a:rPr>
              <a:t>здоровья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5" name="PlaceHolder 3"/>
          <p:cNvSpPr>
            <a:spLocks noGrp="1"/>
          </p:cNvSpPr>
          <p:nvPr>
            <p:ph type="subTitle"/>
          </p:nvPr>
        </p:nvSpPr>
        <p:spPr>
          <a:xfrm>
            <a:off x="3924697" y="1910223"/>
            <a:ext cx="5049082" cy="330529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r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400" b="0" strike="noStrike" spc="-1" dirty="0" err="1">
                <a:latin typeface="Arial"/>
              </a:rPr>
              <a:t>Основная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функция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психологического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здоровья</a:t>
            </a:r>
            <a:r>
              <a:rPr lang="en-GB" sz="1400" b="0" strike="noStrike" spc="-1" dirty="0">
                <a:latin typeface="Arial"/>
              </a:rPr>
              <a:t> – </a:t>
            </a:r>
            <a:r>
              <a:rPr lang="en-GB" sz="1400" b="0" strike="noStrike" spc="-1" dirty="0" err="1">
                <a:latin typeface="Arial"/>
              </a:rPr>
              <a:t>поддержание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активного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динамического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баланса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между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человеком</a:t>
            </a:r>
            <a:r>
              <a:rPr lang="en-GB" sz="1400" b="0" strike="noStrike" spc="-1" dirty="0">
                <a:latin typeface="Arial"/>
              </a:rPr>
              <a:t> и </a:t>
            </a:r>
            <a:r>
              <a:rPr lang="en-GB" sz="1400" b="0" strike="noStrike" spc="-1" dirty="0" err="1">
                <a:latin typeface="Arial"/>
              </a:rPr>
              <a:t>окружающей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средой</a:t>
            </a:r>
            <a:r>
              <a:rPr lang="en-GB" sz="1400" b="0" strike="noStrike" spc="-1" dirty="0">
                <a:latin typeface="Arial"/>
              </a:rPr>
              <a:t> в </a:t>
            </a:r>
            <a:r>
              <a:rPr lang="en-GB" sz="1400" b="0" strike="noStrike" spc="-1" dirty="0" err="1">
                <a:latin typeface="Arial"/>
              </a:rPr>
              <a:t>ситуациях</a:t>
            </a:r>
            <a:r>
              <a:rPr lang="en-GB" sz="1400" b="0" strike="noStrike" spc="-1" dirty="0">
                <a:latin typeface="Arial"/>
              </a:rPr>
              <a:t>, </a:t>
            </a:r>
            <a:r>
              <a:rPr lang="en-GB" sz="1400" b="0" strike="noStrike" spc="-1" dirty="0" err="1">
                <a:latin typeface="Arial"/>
              </a:rPr>
              <a:t>требующих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мобилизации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ресурсов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личности</a:t>
            </a:r>
            <a:r>
              <a:rPr lang="en-GB" sz="1400" b="0" strike="noStrike" spc="-1" dirty="0" smtClean="0">
                <a:latin typeface="Arial"/>
              </a:rPr>
              <a:t>.</a:t>
            </a:r>
            <a:endParaRPr lang="ru-RU" sz="1400" b="0" strike="noStrike" spc="-1" dirty="0" smtClean="0">
              <a:latin typeface="Arial"/>
            </a:endParaRPr>
          </a:p>
          <a:p>
            <a:pPr marL="268288" indent="452438" algn="r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-GB" sz="1400" spc="-1" dirty="0"/>
              <a:t> </a:t>
            </a:r>
            <a:r>
              <a:rPr lang="ru-RU" sz="1400" spc="-1" dirty="0" smtClean="0"/>
              <a:t> </a:t>
            </a:r>
            <a:r>
              <a:rPr lang="en-GB" sz="1400" spc="-1" dirty="0" err="1" smtClean="0"/>
              <a:t>Основная</a:t>
            </a:r>
            <a:r>
              <a:rPr lang="en-GB" sz="1400" spc="-1" dirty="0" smtClean="0"/>
              <a:t> </a:t>
            </a:r>
            <a:r>
              <a:rPr lang="en-GB" sz="1400" spc="-1" dirty="0" err="1"/>
              <a:t>функция</a:t>
            </a:r>
            <a:r>
              <a:rPr lang="en-GB" sz="1400" spc="-1" dirty="0"/>
              <a:t> </a:t>
            </a:r>
            <a:r>
              <a:rPr lang="en-GB" sz="1400" spc="-1" dirty="0" err="1"/>
              <a:t>психологического</a:t>
            </a:r>
            <a:r>
              <a:rPr lang="en-GB" sz="1400" spc="-1" dirty="0"/>
              <a:t> </a:t>
            </a:r>
            <a:r>
              <a:rPr lang="en-GB" sz="1400" spc="-1" dirty="0" err="1" smtClean="0"/>
              <a:t>здоровья</a:t>
            </a:r>
            <a:r>
              <a:rPr lang="ru-RU" sz="1400" spc="-1" dirty="0" smtClean="0"/>
              <a:t> </a:t>
            </a:r>
            <a:r>
              <a:rPr lang="en-GB" sz="1400" spc="-1" dirty="0"/>
              <a:t>–</a:t>
            </a:r>
            <a:r>
              <a:rPr lang="en-GB" sz="1400" spc="-1" dirty="0" smtClean="0"/>
              <a:t> </a:t>
            </a:r>
            <a:r>
              <a:rPr lang="en-GB" sz="1400" spc="-1" dirty="0" err="1"/>
              <a:t>это</a:t>
            </a:r>
            <a:r>
              <a:rPr lang="en-GB" sz="1400" spc="-1" dirty="0"/>
              <a:t> </a:t>
            </a:r>
            <a:r>
              <a:rPr lang="en-GB" sz="1400" b="0" strike="noStrike" spc="-1" dirty="0" err="1">
                <a:latin typeface="Arial"/>
              </a:rPr>
              <a:t>гармония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между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различными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аспектами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самого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человека</a:t>
            </a:r>
            <a:r>
              <a:rPr lang="en-GB" sz="1400" b="0" strike="noStrike" spc="-1" dirty="0">
                <a:latin typeface="Arial"/>
              </a:rPr>
              <a:t>: </a:t>
            </a:r>
            <a:r>
              <a:rPr lang="en-GB" sz="1400" b="0" strike="noStrike" spc="-1" dirty="0" err="1">
                <a:latin typeface="Arial"/>
              </a:rPr>
              <a:t>эмоциональными</a:t>
            </a:r>
            <a:r>
              <a:rPr lang="en-GB" sz="1400" b="0" strike="noStrike" spc="-1" dirty="0">
                <a:latin typeface="Arial"/>
              </a:rPr>
              <a:t> и </a:t>
            </a:r>
            <a:r>
              <a:rPr lang="en-GB" sz="1400" b="0" strike="noStrike" spc="-1" dirty="0" err="1">
                <a:latin typeface="Arial"/>
              </a:rPr>
              <a:t>интеллектуальными</a:t>
            </a:r>
            <a:r>
              <a:rPr lang="en-GB" sz="1400" b="0" strike="noStrike" spc="-1" dirty="0">
                <a:latin typeface="Arial"/>
              </a:rPr>
              <a:t>, </a:t>
            </a:r>
            <a:r>
              <a:rPr lang="en-GB" sz="1400" b="0" strike="noStrike" spc="-1" dirty="0" err="1">
                <a:latin typeface="Arial"/>
              </a:rPr>
              <a:t>телесными</a:t>
            </a:r>
            <a:r>
              <a:rPr lang="en-GB" sz="1400" b="0" strike="noStrike" spc="-1" dirty="0">
                <a:latin typeface="Arial"/>
              </a:rPr>
              <a:t> и </a:t>
            </a:r>
            <a:r>
              <a:rPr lang="en-GB" sz="1400" b="0" strike="noStrike" spc="-1" dirty="0" err="1">
                <a:latin typeface="Arial"/>
              </a:rPr>
              <a:t>психическими</a:t>
            </a:r>
            <a:r>
              <a:rPr lang="en-GB" sz="1400" b="0" strike="noStrike" spc="-1" dirty="0">
                <a:latin typeface="Arial"/>
              </a:rPr>
              <a:t>. </a:t>
            </a:r>
            <a:r>
              <a:rPr lang="en-GB" sz="1400" b="0" strike="noStrike" spc="-1" dirty="0" err="1">
                <a:latin typeface="Arial"/>
              </a:rPr>
              <a:t>Кроме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того</a:t>
            </a:r>
            <a:r>
              <a:rPr lang="en-GB" sz="1400" b="0" strike="noStrike" spc="-1" dirty="0">
                <a:latin typeface="Arial"/>
              </a:rPr>
              <a:t>, </a:t>
            </a:r>
            <a:r>
              <a:rPr lang="en-GB" sz="1400" b="0" strike="noStrike" spc="-1" dirty="0" err="1">
                <a:latin typeface="Arial"/>
              </a:rPr>
              <a:t>это</a:t>
            </a:r>
            <a:r>
              <a:rPr lang="en-GB" sz="1400" b="0" strike="noStrike" spc="-1" dirty="0">
                <a:latin typeface="Arial"/>
              </a:rPr>
              <a:t> и </a:t>
            </a:r>
            <a:r>
              <a:rPr lang="en-GB" sz="1400" b="0" strike="noStrike" spc="-1" dirty="0" err="1">
                <a:latin typeface="Arial"/>
              </a:rPr>
              <a:t>гармония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между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человеком</a:t>
            </a:r>
            <a:r>
              <a:rPr lang="en-GB" sz="1400" b="0" strike="noStrike" spc="-1" dirty="0">
                <a:latin typeface="Arial"/>
              </a:rPr>
              <a:t> и </a:t>
            </a:r>
            <a:r>
              <a:rPr lang="en-GB" sz="1400" b="0" strike="noStrike" spc="-1" dirty="0" err="1">
                <a:latin typeface="Arial"/>
              </a:rPr>
              <a:t>окружающими</a:t>
            </a:r>
            <a:r>
              <a:rPr lang="en-GB" sz="1400" b="0" strike="noStrike" spc="-1" dirty="0">
                <a:latin typeface="Arial"/>
              </a:rPr>
              <a:t> </a:t>
            </a:r>
            <a:r>
              <a:rPr lang="en-GB" sz="1400" b="0" strike="noStrike" spc="-1" dirty="0" err="1">
                <a:latin typeface="Arial"/>
              </a:rPr>
              <a:t>людьми</a:t>
            </a:r>
            <a:endParaRPr lang="ru-RU" sz="1400" b="0" strike="noStrike" spc="-1" dirty="0">
              <a:latin typeface="Arial"/>
            </a:endParaRPr>
          </a:p>
        </p:txBody>
      </p:sp>
      <p:grpSp>
        <p:nvGrpSpPr>
          <p:cNvPr id="2276" name="Google Shape;1390;p42"/>
          <p:cNvGrpSpPr/>
          <p:nvPr/>
        </p:nvGrpSpPr>
        <p:grpSpPr>
          <a:xfrm>
            <a:off x="720000" y="1763640"/>
            <a:ext cx="724320" cy="635040"/>
            <a:chOff x="720000" y="1763640"/>
            <a:chExt cx="724320" cy="635040"/>
          </a:xfrm>
        </p:grpSpPr>
        <p:sp>
          <p:nvSpPr>
            <p:cNvPr id="2277" name="Google Shape;1391;p42"/>
            <p:cNvSpPr/>
            <p:nvPr/>
          </p:nvSpPr>
          <p:spPr>
            <a:xfrm flipH="1">
              <a:off x="720000" y="1763640"/>
              <a:ext cx="724320" cy="635040"/>
            </a:xfrm>
            <a:custGeom>
              <a:avLst/>
              <a:gdLst/>
              <a:ahLst/>
              <a:cxnLst/>
              <a:rect l="l" t="t" r="r" b="b"/>
              <a:pathLst>
                <a:path w="11553" h="10129">
                  <a:moveTo>
                    <a:pt x="6265" y="0"/>
                  </a:moveTo>
                  <a:lnTo>
                    <a:pt x="5410" y="41"/>
                  </a:lnTo>
                  <a:lnTo>
                    <a:pt x="4556" y="41"/>
                  </a:lnTo>
                  <a:lnTo>
                    <a:pt x="4150" y="82"/>
                  </a:lnTo>
                  <a:lnTo>
                    <a:pt x="3702" y="163"/>
                  </a:lnTo>
                  <a:lnTo>
                    <a:pt x="2970" y="366"/>
                  </a:lnTo>
                  <a:lnTo>
                    <a:pt x="2644" y="488"/>
                  </a:lnTo>
                  <a:lnTo>
                    <a:pt x="2278" y="651"/>
                  </a:lnTo>
                  <a:lnTo>
                    <a:pt x="1953" y="814"/>
                  </a:lnTo>
                  <a:lnTo>
                    <a:pt x="1628" y="1017"/>
                  </a:lnTo>
                  <a:lnTo>
                    <a:pt x="1343" y="1261"/>
                  </a:lnTo>
                  <a:lnTo>
                    <a:pt x="1058" y="1505"/>
                  </a:lnTo>
                  <a:lnTo>
                    <a:pt x="814" y="1790"/>
                  </a:lnTo>
                  <a:lnTo>
                    <a:pt x="611" y="2075"/>
                  </a:lnTo>
                  <a:lnTo>
                    <a:pt x="407" y="2360"/>
                  </a:lnTo>
                  <a:lnTo>
                    <a:pt x="285" y="2685"/>
                  </a:lnTo>
                  <a:lnTo>
                    <a:pt x="163" y="3010"/>
                  </a:lnTo>
                  <a:lnTo>
                    <a:pt x="41" y="3376"/>
                  </a:lnTo>
                  <a:lnTo>
                    <a:pt x="1" y="3702"/>
                  </a:lnTo>
                  <a:lnTo>
                    <a:pt x="1" y="4068"/>
                  </a:lnTo>
                  <a:lnTo>
                    <a:pt x="41" y="4393"/>
                  </a:lnTo>
                  <a:lnTo>
                    <a:pt x="82" y="4759"/>
                  </a:lnTo>
                  <a:lnTo>
                    <a:pt x="204" y="5085"/>
                  </a:lnTo>
                  <a:lnTo>
                    <a:pt x="367" y="5370"/>
                  </a:lnTo>
                  <a:lnTo>
                    <a:pt x="529" y="5695"/>
                  </a:lnTo>
                  <a:lnTo>
                    <a:pt x="773" y="5939"/>
                  </a:lnTo>
                  <a:lnTo>
                    <a:pt x="1017" y="6224"/>
                  </a:lnTo>
                  <a:lnTo>
                    <a:pt x="1262" y="6427"/>
                  </a:lnTo>
                  <a:lnTo>
                    <a:pt x="1587" y="6671"/>
                  </a:lnTo>
                  <a:lnTo>
                    <a:pt x="1912" y="6875"/>
                  </a:lnTo>
                  <a:lnTo>
                    <a:pt x="2278" y="7037"/>
                  </a:lnTo>
                  <a:lnTo>
                    <a:pt x="2644" y="7159"/>
                  </a:lnTo>
                  <a:lnTo>
                    <a:pt x="3011" y="7281"/>
                  </a:lnTo>
                  <a:lnTo>
                    <a:pt x="3377" y="7363"/>
                  </a:lnTo>
                  <a:lnTo>
                    <a:pt x="4150" y="7485"/>
                  </a:lnTo>
                  <a:lnTo>
                    <a:pt x="4719" y="7525"/>
                  </a:lnTo>
                  <a:lnTo>
                    <a:pt x="4638" y="7892"/>
                  </a:lnTo>
                  <a:lnTo>
                    <a:pt x="4516" y="8258"/>
                  </a:lnTo>
                  <a:lnTo>
                    <a:pt x="4312" y="8624"/>
                  </a:lnTo>
                  <a:lnTo>
                    <a:pt x="3987" y="8949"/>
                  </a:lnTo>
                  <a:lnTo>
                    <a:pt x="3661" y="9234"/>
                  </a:lnTo>
                  <a:lnTo>
                    <a:pt x="3295" y="9478"/>
                  </a:lnTo>
                  <a:lnTo>
                    <a:pt x="3214" y="9519"/>
                  </a:lnTo>
                  <a:lnTo>
                    <a:pt x="3173" y="9600"/>
                  </a:lnTo>
                  <a:lnTo>
                    <a:pt x="3214" y="9681"/>
                  </a:lnTo>
                  <a:lnTo>
                    <a:pt x="3255" y="9763"/>
                  </a:lnTo>
                  <a:lnTo>
                    <a:pt x="3417" y="9885"/>
                  </a:lnTo>
                  <a:lnTo>
                    <a:pt x="3661" y="10007"/>
                  </a:lnTo>
                  <a:lnTo>
                    <a:pt x="4109" y="10088"/>
                  </a:lnTo>
                  <a:lnTo>
                    <a:pt x="4394" y="10129"/>
                  </a:lnTo>
                  <a:lnTo>
                    <a:pt x="4678" y="10129"/>
                  </a:lnTo>
                  <a:lnTo>
                    <a:pt x="4963" y="10088"/>
                  </a:lnTo>
                  <a:lnTo>
                    <a:pt x="5248" y="10047"/>
                  </a:lnTo>
                  <a:lnTo>
                    <a:pt x="5492" y="9925"/>
                  </a:lnTo>
                  <a:lnTo>
                    <a:pt x="5695" y="9803"/>
                  </a:lnTo>
                  <a:lnTo>
                    <a:pt x="5899" y="9681"/>
                  </a:lnTo>
                  <a:lnTo>
                    <a:pt x="6102" y="9519"/>
                  </a:lnTo>
                  <a:lnTo>
                    <a:pt x="6265" y="9315"/>
                  </a:lnTo>
                  <a:lnTo>
                    <a:pt x="6387" y="9112"/>
                  </a:lnTo>
                  <a:lnTo>
                    <a:pt x="6509" y="8908"/>
                  </a:lnTo>
                  <a:lnTo>
                    <a:pt x="6590" y="8664"/>
                  </a:lnTo>
                  <a:lnTo>
                    <a:pt x="6671" y="8380"/>
                  </a:lnTo>
                  <a:lnTo>
                    <a:pt x="6671" y="8095"/>
                  </a:lnTo>
                  <a:lnTo>
                    <a:pt x="6671" y="7810"/>
                  </a:lnTo>
                  <a:lnTo>
                    <a:pt x="6590" y="7566"/>
                  </a:lnTo>
                  <a:lnTo>
                    <a:pt x="7119" y="7485"/>
                  </a:lnTo>
                  <a:lnTo>
                    <a:pt x="7607" y="7403"/>
                  </a:lnTo>
                  <a:lnTo>
                    <a:pt x="8054" y="7322"/>
                  </a:lnTo>
                  <a:lnTo>
                    <a:pt x="8543" y="7159"/>
                  </a:lnTo>
                  <a:lnTo>
                    <a:pt x="8990" y="6997"/>
                  </a:lnTo>
                  <a:lnTo>
                    <a:pt x="9437" y="6753"/>
                  </a:lnTo>
                  <a:lnTo>
                    <a:pt x="9844" y="6509"/>
                  </a:lnTo>
                  <a:lnTo>
                    <a:pt x="10251" y="6224"/>
                  </a:lnTo>
                  <a:lnTo>
                    <a:pt x="10495" y="5939"/>
                  </a:lnTo>
                  <a:lnTo>
                    <a:pt x="10780" y="5654"/>
                  </a:lnTo>
                  <a:lnTo>
                    <a:pt x="10983" y="5329"/>
                  </a:lnTo>
                  <a:lnTo>
                    <a:pt x="11186" y="5004"/>
                  </a:lnTo>
                  <a:lnTo>
                    <a:pt x="11349" y="4637"/>
                  </a:lnTo>
                  <a:lnTo>
                    <a:pt x="11471" y="4312"/>
                  </a:lnTo>
                  <a:lnTo>
                    <a:pt x="11512" y="3905"/>
                  </a:lnTo>
                  <a:lnTo>
                    <a:pt x="11553" y="3539"/>
                  </a:lnTo>
                  <a:lnTo>
                    <a:pt x="11512" y="3132"/>
                  </a:lnTo>
                  <a:lnTo>
                    <a:pt x="11431" y="2726"/>
                  </a:lnTo>
                  <a:lnTo>
                    <a:pt x="11309" y="2360"/>
                  </a:lnTo>
                  <a:lnTo>
                    <a:pt x="11146" y="1993"/>
                  </a:lnTo>
                  <a:lnTo>
                    <a:pt x="10942" y="1668"/>
                  </a:lnTo>
                  <a:lnTo>
                    <a:pt x="10698" y="1383"/>
                  </a:lnTo>
                  <a:lnTo>
                    <a:pt x="10414" y="1099"/>
                  </a:lnTo>
                  <a:lnTo>
                    <a:pt x="10088" y="814"/>
                  </a:lnTo>
                  <a:lnTo>
                    <a:pt x="9763" y="610"/>
                  </a:lnTo>
                  <a:lnTo>
                    <a:pt x="9397" y="448"/>
                  </a:lnTo>
                  <a:lnTo>
                    <a:pt x="9031" y="285"/>
                  </a:lnTo>
                  <a:lnTo>
                    <a:pt x="8665" y="204"/>
                  </a:lnTo>
                  <a:lnTo>
                    <a:pt x="8298" y="122"/>
                  </a:lnTo>
                  <a:lnTo>
                    <a:pt x="7892" y="41"/>
                  </a:lnTo>
                  <a:lnTo>
                    <a:pt x="71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8" name="Google Shape;1392;p42"/>
            <p:cNvSpPr/>
            <p:nvPr/>
          </p:nvSpPr>
          <p:spPr>
            <a:xfrm flipH="1">
              <a:off x="1145520" y="1980360"/>
              <a:ext cx="55800" cy="58320"/>
            </a:xfrm>
            <a:custGeom>
              <a:avLst/>
              <a:gdLst/>
              <a:ahLst/>
              <a:cxnLst/>
              <a:rect l="l" t="t" r="r" b="b"/>
              <a:pathLst>
                <a:path w="896" h="937">
                  <a:moveTo>
                    <a:pt x="40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74" y="774"/>
                  </a:lnTo>
                  <a:lnTo>
                    <a:pt x="814" y="652"/>
                  </a:lnTo>
                  <a:lnTo>
                    <a:pt x="896" y="530"/>
                  </a:lnTo>
                  <a:lnTo>
                    <a:pt x="896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9" name="Google Shape;1393;p42"/>
            <p:cNvSpPr/>
            <p:nvPr/>
          </p:nvSpPr>
          <p:spPr>
            <a:xfrm flipH="1">
              <a:off x="1135800" y="1970280"/>
              <a:ext cx="76320" cy="81360"/>
            </a:xfrm>
            <a:custGeom>
              <a:avLst/>
              <a:gdLst/>
              <a:ahLst/>
              <a:cxnLst/>
              <a:rect l="l" t="t" r="r" b="b"/>
              <a:pathLst>
                <a:path w="1221" h="1302">
                  <a:moveTo>
                    <a:pt x="773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54" y="732"/>
                  </a:lnTo>
                  <a:lnTo>
                    <a:pt x="814" y="732"/>
                  </a:lnTo>
                  <a:lnTo>
                    <a:pt x="814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732" y="895"/>
                  </a:lnTo>
                  <a:lnTo>
                    <a:pt x="692" y="895"/>
                  </a:lnTo>
                  <a:lnTo>
                    <a:pt x="651" y="936"/>
                  </a:lnTo>
                  <a:lnTo>
                    <a:pt x="570" y="936"/>
                  </a:lnTo>
                  <a:lnTo>
                    <a:pt x="529" y="895"/>
                  </a:lnTo>
                  <a:lnTo>
                    <a:pt x="488" y="895"/>
                  </a:lnTo>
                  <a:lnTo>
                    <a:pt x="448" y="854"/>
                  </a:lnTo>
                  <a:lnTo>
                    <a:pt x="407" y="814"/>
                  </a:lnTo>
                  <a:lnTo>
                    <a:pt x="407" y="773"/>
                  </a:lnTo>
                  <a:lnTo>
                    <a:pt x="366" y="732"/>
                  </a:lnTo>
                  <a:lnTo>
                    <a:pt x="366" y="692"/>
                  </a:lnTo>
                  <a:lnTo>
                    <a:pt x="366" y="651"/>
                  </a:lnTo>
                  <a:lnTo>
                    <a:pt x="366" y="610"/>
                  </a:lnTo>
                  <a:lnTo>
                    <a:pt x="366" y="570"/>
                  </a:lnTo>
                  <a:lnTo>
                    <a:pt x="407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32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1" y="1017"/>
                  </a:lnTo>
                  <a:lnTo>
                    <a:pt x="20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732" y="1302"/>
                  </a:lnTo>
                  <a:lnTo>
                    <a:pt x="895" y="1220"/>
                  </a:lnTo>
                  <a:lnTo>
                    <a:pt x="1017" y="1098"/>
                  </a:lnTo>
                  <a:lnTo>
                    <a:pt x="1139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5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0" name="Google Shape;1394;p42"/>
            <p:cNvSpPr/>
            <p:nvPr/>
          </p:nvSpPr>
          <p:spPr>
            <a:xfrm flipH="1">
              <a:off x="1040760" y="1980360"/>
              <a:ext cx="55800" cy="58320"/>
            </a:xfrm>
            <a:custGeom>
              <a:avLst/>
              <a:gdLst/>
              <a:ahLst/>
              <a:cxnLst/>
              <a:rect l="l" t="t" r="r" b="b"/>
              <a:pathLst>
                <a:path w="896" h="937">
                  <a:moveTo>
                    <a:pt x="44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123" y="774"/>
                  </a:lnTo>
                  <a:lnTo>
                    <a:pt x="245" y="896"/>
                  </a:lnTo>
                  <a:lnTo>
                    <a:pt x="407" y="936"/>
                  </a:lnTo>
                  <a:lnTo>
                    <a:pt x="529" y="936"/>
                  </a:lnTo>
                  <a:lnTo>
                    <a:pt x="651" y="896"/>
                  </a:lnTo>
                  <a:lnTo>
                    <a:pt x="773" y="774"/>
                  </a:lnTo>
                  <a:lnTo>
                    <a:pt x="855" y="652"/>
                  </a:lnTo>
                  <a:lnTo>
                    <a:pt x="895" y="530"/>
                  </a:lnTo>
                  <a:lnTo>
                    <a:pt x="895" y="367"/>
                  </a:lnTo>
                  <a:lnTo>
                    <a:pt x="855" y="245"/>
                  </a:lnTo>
                  <a:lnTo>
                    <a:pt x="773" y="123"/>
                  </a:lnTo>
                  <a:lnTo>
                    <a:pt x="692" y="41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1" name="Google Shape;1395;p42"/>
            <p:cNvSpPr/>
            <p:nvPr/>
          </p:nvSpPr>
          <p:spPr>
            <a:xfrm flipH="1">
              <a:off x="1031400" y="1970280"/>
              <a:ext cx="76320" cy="81360"/>
            </a:xfrm>
            <a:custGeom>
              <a:avLst/>
              <a:gdLst/>
              <a:ahLst/>
              <a:cxnLst/>
              <a:rect l="l" t="t" r="r" b="b"/>
              <a:pathLst>
                <a:path w="1222" h="1302">
                  <a:moveTo>
                    <a:pt x="774" y="366"/>
                  </a:moveTo>
                  <a:lnTo>
                    <a:pt x="774" y="407"/>
                  </a:lnTo>
                  <a:lnTo>
                    <a:pt x="814" y="407"/>
                  </a:lnTo>
                  <a:lnTo>
                    <a:pt x="855" y="448"/>
                  </a:lnTo>
                  <a:lnTo>
                    <a:pt x="855" y="488"/>
                  </a:lnTo>
                  <a:lnTo>
                    <a:pt x="855" y="529"/>
                  </a:lnTo>
                  <a:lnTo>
                    <a:pt x="855" y="570"/>
                  </a:lnTo>
                  <a:lnTo>
                    <a:pt x="855" y="651"/>
                  </a:lnTo>
                  <a:lnTo>
                    <a:pt x="855" y="732"/>
                  </a:lnTo>
                  <a:lnTo>
                    <a:pt x="814" y="773"/>
                  </a:lnTo>
                  <a:lnTo>
                    <a:pt x="774" y="814"/>
                  </a:lnTo>
                  <a:lnTo>
                    <a:pt x="814" y="814"/>
                  </a:lnTo>
                  <a:lnTo>
                    <a:pt x="733" y="854"/>
                  </a:lnTo>
                  <a:lnTo>
                    <a:pt x="733" y="895"/>
                  </a:lnTo>
                  <a:lnTo>
                    <a:pt x="692" y="895"/>
                  </a:lnTo>
                  <a:lnTo>
                    <a:pt x="652" y="936"/>
                  </a:lnTo>
                  <a:lnTo>
                    <a:pt x="570" y="936"/>
                  </a:lnTo>
                  <a:lnTo>
                    <a:pt x="530" y="895"/>
                  </a:lnTo>
                  <a:lnTo>
                    <a:pt x="489" y="895"/>
                  </a:lnTo>
                  <a:lnTo>
                    <a:pt x="489" y="854"/>
                  </a:lnTo>
                  <a:lnTo>
                    <a:pt x="448" y="854"/>
                  </a:lnTo>
                  <a:lnTo>
                    <a:pt x="408" y="814"/>
                  </a:lnTo>
                  <a:lnTo>
                    <a:pt x="408" y="773"/>
                  </a:lnTo>
                  <a:lnTo>
                    <a:pt x="367" y="732"/>
                  </a:lnTo>
                  <a:lnTo>
                    <a:pt x="367" y="692"/>
                  </a:lnTo>
                  <a:lnTo>
                    <a:pt x="367" y="651"/>
                  </a:lnTo>
                  <a:lnTo>
                    <a:pt x="367" y="610"/>
                  </a:lnTo>
                  <a:lnTo>
                    <a:pt x="367" y="570"/>
                  </a:lnTo>
                  <a:lnTo>
                    <a:pt x="408" y="529"/>
                  </a:lnTo>
                  <a:lnTo>
                    <a:pt x="408" y="488"/>
                  </a:lnTo>
                  <a:lnTo>
                    <a:pt x="448" y="448"/>
                  </a:lnTo>
                  <a:lnTo>
                    <a:pt x="489" y="448"/>
                  </a:lnTo>
                  <a:lnTo>
                    <a:pt x="489" y="407"/>
                  </a:lnTo>
                  <a:lnTo>
                    <a:pt x="530" y="407"/>
                  </a:lnTo>
                  <a:lnTo>
                    <a:pt x="570" y="366"/>
                  </a:lnTo>
                  <a:close/>
                  <a:moveTo>
                    <a:pt x="489" y="0"/>
                  </a:moveTo>
                  <a:lnTo>
                    <a:pt x="326" y="81"/>
                  </a:lnTo>
                  <a:lnTo>
                    <a:pt x="164" y="203"/>
                  </a:lnTo>
                  <a:lnTo>
                    <a:pt x="82" y="366"/>
                  </a:lnTo>
                  <a:lnTo>
                    <a:pt x="1" y="529"/>
                  </a:lnTo>
                  <a:lnTo>
                    <a:pt x="1" y="773"/>
                  </a:lnTo>
                  <a:lnTo>
                    <a:pt x="41" y="895"/>
                  </a:lnTo>
                  <a:lnTo>
                    <a:pt x="123" y="1017"/>
                  </a:lnTo>
                  <a:lnTo>
                    <a:pt x="204" y="1139"/>
                  </a:lnTo>
                  <a:lnTo>
                    <a:pt x="286" y="1220"/>
                  </a:lnTo>
                  <a:lnTo>
                    <a:pt x="408" y="1261"/>
                  </a:lnTo>
                  <a:lnTo>
                    <a:pt x="570" y="1302"/>
                  </a:lnTo>
                  <a:lnTo>
                    <a:pt x="733" y="1302"/>
                  </a:lnTo>
                  <a:lnTo>
                    <a:pt x="896" y="1220"/>
                  </a:lnTo>
                  <a:lnTo>
                    <a:pt x="1018" y="1098"/>
                  </a:lnTo>
                  <a:lnTo>
                    <a:pt x="1140" y="976"/>
                  </a:lnTo>
                  <a:lnTo>
                    <a:pt x="1221" y="814"/>
                  </a:lnTo>
                  <a:lnTo>
                    <a:pt x="1221" y="610"/>
                  </a:lnTo>
                  <a:lnTo>
                    <a:pt x="1221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6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2" name="Google Shape;1396;p42"/>
            <p:cNvSpPr/>
            <p:nvPr/>
          </p:nvSpPr>
          <p:spPr>
            <a:xfrm flipH="1">
              <a:off x="936720" y="1980360"/>
              <a:ext cx="53280" cy="58320"/>
            </a:xfrm>
            <a:custGeom>
              <a:avLst/>
              <a:gdLst/>
              <a:ahLst/>
              <a:cxnLst/>
              <a:rect l="l" t="t" r="r" b="b"/>
              <a:pathLst>
                <a:path w="856" h="937">
                  <a:moveTo>
                    <a:pt x="408" y="1"/>
                  </a:moveTo>
                  <a:lnTo>
                    <a:pt x="286" y="41"/>
                  </a:lnTo>
                  <a:lnTo>
                    <a:pt x="204" y="123"/>
                  </a:lnTo>
                  <a:lnTo>
                    <a:pt x="82" y="204"/>
                  </a:lnTo>
                  <a:lnTo>
                    <a:pt x="42" y="326"/>
                  </a:lnTo>
                  <a:lnTo>
                    <a:pt x="1" y="448"/>
                  </a:lnTo>
                  <a:lnTo>
                    <a:pt x="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33" y="774"/>
                  </a:lnTo>
                  <a:lnTo>
                    <a:pt x="814" y="652"/>
                  </a:lnTo>
                  <a:lnTo>
                    <a:pt x="855" y="530"/>
                  </a:lnTo>
                  <a:lnTo>
                    <a:pt x="855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3" name="Google Shape;1397;p42"/>
            <p:cNvSpPr/>
            <p:nvPr/>
          </p:nvSpPr>
          <p:spPr>
            <a:xfrm flipH="1">
              <a:off x="924120" y="1970280"/>
              <a:ext cx="76320" cy="81360"/>
            </a:xfrm>
            <a:custGeom>
              <a:avLst/>
              <a:gdLst/>
              <a:ahLst/>
              <a:cxnLst/>
              <a:rect l="l" t="t" r="r" b="b"/>
              <a:pathLst>
                <a:path w="1221" h="1302">
                  <a:moveTo>
                    <a:pt x="732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14" y="732"/>
                  </a:lnTo>
                  <a:lnTo>
                    <a:pt x="773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692" y="895"/>
                  </a:lnTo>
                  <a:lnTo>
                    <a:pt x="651" y="895"/>
                  </a:lnTo>
                  <a:lnTo>
                    <a:pt x="651" y="936"/>
                  </a:lnTo>
                  <a:lnTo>
                    <a:pt x="529" y="936"/>
                  </a:lnTo>
                  <a:lnTo>
                    <a:pt x="488" y="895"/>
                  </a:lnTo>
                  <a:lnTo>
                    <a:pt x="448" y="895"/>
                  </a:lnTo>
                  <a:lnTo>
                    <a:pt x="448" y="854"/>
                  </a:lnTo>
                  <a:lnTo>
                    <a:pt x="407" y="854"/>
                  </a:lnTo>
                  <a:lnTo>
                    <a:pt x="407" y="814"/>
                  </a:lnTo>
                  <a:lnTo>
                    <a:pt x="366" y="773"/>
                  </a:lnTo>
                  <a:lnTo>
                    <a:pt x="366" y="732"/>
                  </a:lnTo>
                  <a:lnTo>
                    <a:pt x="326" y="692"/>
                  </a:lnTo>
                  <a:lnTo>
                    <a:pt x="326" y="651"/>
                  </a:lnTo>
                  <a:lnTo>
                    <a:pt x="326" y="610"/>
                  </a:lnTo>
                  <a:lnTo>
                    <a:pt x="366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28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2" y="1017"/>
                  </a:lnTo>
                  <a:lnTo>
                    <a:pt x="16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692" y="1302"/>
                  </a:lnTo>
                  <a:lnTo>
                    <a:pt x="854" y="1220"/>
                  </a:lnTo>
                  <a:lnTo>
                    <a:pt x="1017" y="1098"/>
                  </a:lnTo>
                  <a:lnTo>
                    <a:pt x="1098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39" y="285"/>
                  </a:lnTo>
                  <a:lnTo>
                    <a:pt x="1017" y="122"/>
                  </a:lnTo>
                  <a:lnTo>
                    <a:pt x="854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4" name="Google Shape;1398;p42"/>
            <p:cNvSpPr/>
            <p:nvPr/>
          </p:nvSpPr>
          <p:spPr>
            <a:xfrm flipH="1">
              <a:off x="1281600" y="1863000"/>
              <a:ext cx="91440" cy="140040"/>
            </a:xfrm>
            <a:custGeom>
              <a:avLst/>
              <a:gdLst/>
              <a:ahLst/>
              <a:cxnLst/>
              <a:rect l="l" t="t" r="r" b="b"/>
              <a:pathLst>
                <a:path w="1465" h="2238">
                  <a:moveTo>
                    <a:pt x="1261" y="1"/>
                  </a:moveTo>
                  <a:lnTo>
                    <a:pt x="1180" y="41"/>
                  </a:lnTo>
                  <a:lnTo>
                    <a:pt x="936" y="204"/>
                  </a:lnTo>
                  <a:lnTo>
                    <a:pt x="692" y="407"/>
                  </a:lnTo>
                  <a:lnTo>
                    <a:pt x="489" y="652"/>
                  </a:lnTo>
                  <a:lnTo>
                    <a:pt x="326" y="896"/>
                  </a:lnTo>
                  <a:lnTo>
                    <a:pt x="204" y="1140"/>
                  </a:lnTo>
                  <a:lnTo>
                    <a:pt x="82" y="1465"/>
                  </a:lnTo>
                  <a:lnTo>
                    <a:pt x="41" y="1750"/>
                  </a:lnTo>
                  <a:lnTo>
                    <a:pt x="0" y="2035"/>
                  </a:lnTo>
                  <a:lnTo>
                    <a:pt x="41" y="2116"/>
                  </a:lnTo>
                  <a:lnTo>
                    <a:pt x="82" y="2197"/>
                  </a:lnTo>
                  <a:lnTo>
                    <a:pt x="123" y="2238"/>
                  </a:lnTo>
                  <a:lnTo>
                    <a:pt x="285" y="2238"/>
                  </a:lnTo>
                  <a:lnTo>
                    <a:pt x="326" y="2197"/>
                  </a:lnTo>
                  <a:lnTo>
                    <a:pt x="367" y="2116"/>
                  </a:lnTo>
                  <a:lnTo>
                    <a:pt x="367" y="2035"/>
                  </a:lnTo>
                  <a:lnTo>
                    <a:pt x="407" y="1790"/>
                  </a:lnTo>
                  <a:lnTo>
                    <a:pt x="448" y="1546"/>
                  </a:lnTo>
                  <a:lnTo>
                    <a:pt x="529" y="1302"/>
                  </a:lnTo>
                  <a:lnTo>
                    <a:pt x="651" y="1058"/>
                  </a:lnTo>
                  <a:lnTo>
                    <a:pt x="814" y="855"/>
                  </a:lnTo>
                  <a:lnTo>
                    <a:pt x="977" y="652"/>
                  </a:lnTo>
                  <a:lnTo>
                    <a:pt x="1180" y="489"/>
                  </a:lnTo>
                  <a:lnTo>
                    <a:pt x="1383" y="367"/>
                  </a:lnTo>
                  <a:lnTo>
                    <a:pt x="1424" y="326"/>
                  </a:lnTo>
                  <a:lnTo>
                    <a:pt x="1465" y="245"/>
                  </a:lnTo>
                  <a:lnTo>
                    <a:pt x="1465" y="163"/>
                  </a:lnTo>
                  <a:lnTo>
                    <a:pt x="1424" y="123"/>
                  </a:lnTo>
                  <a:lnTo>
                    <a:pt x="1383" y="82"/>
                  </a:lnTo>
                  <a:lnTo>
                    <a:pt x="1343" y="4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5" name="Google Shape;1399;p42"/>
            <p:cNvSpPr/>
            <p:nvPr/>
          </p:nvSpPr>
          <p:spPr>
            <a:xfrm flipH="1">
              <a:off x="1229760" y="1834920"/>
              <a:ext cx="22680" cy="27720"/>
            </a:xfrm>
            <a:custGeom>
              <a:avLst/>
              <a:gdLst/>
              <a:ahLst/>
              <a:cxnLst/>
              <a:rect l="l" t="t" r="r" b="b"/>
              <a:pathLst>
                <a:path w="367" h="448">
                  <a:moveTo>
                    <a:pt x="204" y="0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41" y="366"/>
                  </a:lnTo>
                  <a:lnTo>
                    <a:pt x="122" y="407"/>
                  </a:lnTo>
                  <a:lnTo>
                    <a:pt x="204" y="448"/>
                  </a:lnTo>
                  <a:lnTo>
                    <a:pt x="244" y="407"/>
                  </a:lnTo>
                  <a:lnTo>
                    <a:pt x="326" y="366"/>
                  </a:lnTo>
                  <a:lnTo>
                    <a:pt x="366" y="326"/>
                  </a:lnTo>
                  <a:lnTo>
                    <a:pt x="366" y="244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82"/>
                  </a:lnTo>
                  <a:lnTo>
                    <a:pt x="244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86" name="Google Shape;1400;p42"/>
          <p:cNvGrpSpPr/>
          <p:nvPr/>
        </p:nvGrpSpPr>
        <p:grpSpPr>
          <a:xfrm>
            <a:off x="1374480" y="1607400"/>
            <a:ext cx="1672920" cy="2757600"/>
            <a:chOff x="1374480" y="1607400"/>
            <a:chExt cx="1672920" cy="2757600"/>
          </a:xfrm>
        </p:grpSpPr>
        <p:sp>
          <p:nvSpPr>
            <p:cNvPr id="2287" name="Google Shape;1401;p42"/>
            <p:cNvSpPr/>
            <p:nvPr/>
          </p:nvSpPr>
          <p:spPr>
            <a:xfrm>
              <a:off x="1630080" y="2229120"/>
              <a:ext cx="1388160" cy="1365840"/>
            </a:xfrm>
            <a:custGeom>
              <a:avLst/>
              <a:gdLst/>
              <a:ahLst/>
              <a:cxnLst/>
              <a:rect l="l" t="t" r="r" b="b"/>
              <a:pathLst>
                <a:path w="15255" h="15010">
                  <a:moveTo>
                    <a:pt x="11309" y="0"/>
                  </a:moveTo>
                  <a:lnTo>
                    <a:pt x="10536" y="41"/>
                  </a:lnTo>
                  <a:lnTo>
                    <a:pt x="9804" y="163"/>
                  </a:lnTo>
                  <a:lnTo>
                    <a:pt x="1303" y="1098"/>
                  </a:lnTo>
                  <a:lnTo>
                    <a:pt x="1303" y="1383"/>
                  </a:lnTo>
                  <a:lnTo>
                    <a:pt x="1303" y="1668"/>
                  </a:lnTo>
                  <a:lnTo>
                    <a:pt x="1384" y="2237"/>
                  </a:lnTo>
                  <a:lnTo>
                    <a:pt x="1506" y="2766"/>
                  </a:lnTo>
                  <a:lnTo>
                    <a:pt x="1587" y="3336"/>
                  </a:lnTo>
                  <a:lnTo>
                    <a:pt x="1709" y="4556"/>
                  </a:lnTo>
                  <a:lnTo>
                    <a:pt x="1872" y="5776"/>
                  </a:lnTo>
                  <a:lnTo>
                    <a:pt x="1384" y="5898"/>
                  </a:lnTo>
                  <a:lnTo>
                    <a:pt x="896" y="6102"/>
                  </a:lnTo>
                  <a:lnTo>
                    <a:pt x="692" y="6224"/>
                  </a:lnTo>
                  <a:lnTo>
                    <a:pt x="530" y="6386"/>
                  </a:lnTo>
                  <a:lnTo>
                    <a:pt x="326" y="6549"/>
                  </a:lnTo>
                  <a:lnTo>
                    <a:pt x="164" y="6793"/>
                  </a:lnTo>
                  <a:lnTo>
                    <a:pt x="82" y="6997"/>
                  </a:lnTo>
                  <a:lnTo>
                    <a:pt x="42" y="7200"/>
                  </a:lnTo>
                  <a:lnTo>
                    <a:pt x="1" y="7403"/>
                  </a:lnTo>
                  <a:lnTo>
                    <a:pt x="1" y="7647"/>
                  </a:lnTo>
                  <a:lnTo>
                    <a:pt x="1" y="7851"/>
                  </a:lnTo>
                  <a:lnTo>
                    <a:pt x="42" y="8054"/>
                  </a:lnTo>
                  <a:lnTo>
                    <a:pt x="164" y="8257"/>
                  </a:lnTo>
                  <a:lnTo>
                    <a:pt x="286" y="8420"/>
                  </a:lnTo>
                  <a:lnTo>
                    <a:pt x="448" y="8583"/>
                  </a:lnTo>
                  <a:lnTo>
                    <a:pt x="692" y="8705"/>
                  </a:lnTo>
                  <a:lnTo>
                    <a:pt x="977" y="8786"/>
                  </a:lnTo>
                  <a:lnTo>
                    <a:pt x="1221" y="8827"/>
                  </a:lnTo>
                  <a:lnTo>
                    <a:pt x="1831" y="8868"/>
                  </a:lnTo>
                  <a:lnTo>
                    <a:pt x="2360" y="8908"/>
                  </a:lnTo>
                  <a:lnTo>
                    <a:pt x="2645" y="11715"/>
                  </a:lnTo>
                  <a:lnTo>
                    <a:pt x="3011" y="14847"/>
                  </a:lnTo>
                  <a:lnTo>
                    <a:pt x="4638" y="14969"/>
                  </a:lnTo>
                  <a:lnTo>
                    <a:pt x="6306" y="15010"/>
                  </a:lnTo>
                  <a:lnTo>
                    <a:pt x="7933" y="15010"/>
                  </a:lnTo>
                  <a:lnTo>
                    <a:pt x="9600" y="14928"/>
                  </a:lnTo>
                  <a:lnTo>
                    <a:pt x="9560" y="12976"/>
                  </a:lnTo>
                  <a:lnTo>
                    <a:pt x="9560" y="11756"/>
                  </a:lnTo>
                  <a:lnTo>
                    <a:pt x="9600" y="11227"/>
                  </a:lnTo>
                  <a:lnTo>
                    <a:pt x="10699" y="11023"/>
                  </a:lnTo>
                  <a:lnTo>
                    <a:pt x="11268" y="10861"/>
                  </a:lnTo>
                  <a:lnTo>
                    <a:pt x="11797" y="10698"/>
                  </a:lnTo>
                  <a:lnTo>
                    <a:pt x="12326" y="10413"/>
                  </a:lnTo>
                  <a:lnTo>
                    <a:pt x="12814" y="10088"/>
                  </a:lnTo>
                  <a:lnTo>
                    <a:pt x="13058" y="9925"/>
                  </a:lnTo>
                  <a:lnTo>
                    <a:pt x="13261" y="9722"/>
                  </a:lnTo>
                  <a:lnTo>
                    <a:pt x="13465" y="9478"/>
                  </a:lnTo>
                  <a:lnTo>
                    <a:pt x="13627" y="9234"/>
                  </a:lnTo>
                  <a:lnTo>
                    <a:pt x="13383" y="9315"/>
                  </a:lnTo>
                  <a:lnTo>
                    <a:pt x="13180" y="9356"/>
                  </a:lnTo>
                  <a:lnTo>
                    <a:pt x="12936" y="9356"/>
                  </a:lnTo>
                  <a:lnTo>
                    <a:pt x="12692" y="9315"/>
                  </a:lnTo>
                  <a:lnTo>
                    <a:pt x="12448" y="9234"/>
                  </a:lnTo>
                  <a:lnTo>
                    <a:pt x="12204" y="9152"/>
                  </a:lnTo>
                  <a:lnTo>
                    <a:pt x="12000" y="9071"/>
                  </a:lnTo>
                  <a:lnTo>
                    <a:pt x="11797" y="8908"/>
                  </a:lnTo>
                  <a:lnTo>
                    <a:pt x="11634" y="8746"/>
                  </a:lnTo>
                  <a:lnTo>
                    <a:pt x="11472" y="8583"/>
                  </a:lnTo>
                  <a:lnTo>
                    <a:pt x="11350" y="8380"/>
                  </a:lnTo>
                  <a:lnTo>
                    <a:pt x="11228" y="8135"/>
                  </a:lnTo>
                  <a:lnTo>
                    <a:pt x="11146" y="7932"/>
                  </a:lnTo>
                  <a:lnTo>
                    <a:pt x="11106" y="7688"/>
                  </a:lnTo>
                  <a:lnTo>
                    <a:pt x="11065" y="7444"/>
                  </a:lnTo>
                  <a:lnTo>
                    <a:pt x="11065" y="7200"/>
                  </a:lnTo>
                  <a:lnTo>
                    <a:pt x="11431" y="7322"/>
                  </a:lnTo>
                  <a:lnTo>
                    <a:pt x="11797" y="7444"/>
                  </a:lnTo>
                  <a:lnTo>
                    <a:pt x="12163" y="7485"/>
                  </a:lnTo>
                  <a:lnTo>
                    <a:pt x="12529" y="7525"/>
                  </a:lnTo>
                  <a:lnTo>
                    <a:pt x="12895" y="7566"/>
                  </a:lnTo>
                  <a:lnTo>
                    <a:pt x="13261" y="7525"/>
                  </a:lnTo>
                  <a:lnTo>
                    <a:pt x="13627" y="7485"/>
                  </a:lnTo>
                  <a:lnTo>
                    <a:pt x="13994" y="7403"/>
                  </a:lnTo>
                  <a:lnTo>
                    <a:pt x="13953" y="6590"/>
                  </a:lnTo>
                  <a:lnTo>
                    <a:pt x="13912" y="6061"/>
                  </a:lnTo>
                  <a:lnTo>
                    <a:pt x="13871" y="5817"/>
                  </a:lnTo>
                  <a:lnTo>
                    <a:pt x="14278" y="5858"/>
                  </a:lnTo>
                  <a:lnTo>
                    <a:pt x="14482" y="5858"/>
                  </a:lnTo>
                  <a:lnTo>
                    <a:pt x="14644" y="5817"/>
                  </a:lnTo>
                  <a:lnTo>
                    <a:pt x="14848" y="5736"/>
                  </a:lnTo>
                  <a:lnTo>
                    <a:pt x="15010" y="5654"/>
                  </a:lnTo>
                  <a:lnTo>
                    <a:pt x="15132" y="5532"/>
                  </a:lnTo>
                  <a:lnTo>
                    <a:pt x="15254" y="5329"/>
                  </a:lnTo>
                  <a:lnTo>
                    <a:pt x="15254" y="5166"/>
                  </a:lnTo>
                  <a:lnTo>
                    <a:pt x="15214" y="4963"/>
                  </a:lnTo>
                  <a:lnTo>
                    <a:pt x="15132" y="4800"/>
                  </a:lnTo>
                  <a:lnTo>
                    <a:pt x="15051" y="4759"/>
                  </a:lnTo>
                  <a:lnTo>
                    <a:pt x="14970" y="4719"/>
                  </a:lnTo>
                  <a:lnTo>
                    <a:pt x="14807" y="4678"/>
                  </a:lnTo>
                  <a:lnTo>
                    <a:pt x="14644" y="4678"/>
                  </a:lnTo>
                  <a:lnTo>
                    <a:pt x="14360" y="4637"/>
                  </a:lnTo>
                  <a:lnTo>
                    <a:pt x="14116" y="4515"/>
                  </a:lnTo>
                  <a:lnTo>
                    <a:pt x="13871" y="4353"/>
                  </a:lnTo>
                  <a:lnTo>
                    <a:pt x="13668" y="4109"/>
                  </a:lnTo>
                  <a:lnTo>
                    <a:pt x="13505" y="3824"/>
                  </a:lnTo>
                  <a:lnTo>
                    <a:pt x="13383" y="3498"/>
                  </a:lnTo>
                  <a:lnTo>
                    <a:pt x="13261" y="3132"/>
                  </a:lnTo>
                  <a:lnTo>
                    <a:pt x="13180" y="2726"/>
                  </a:lnTo>
                  <a:lnTo>
                    <a:pt x="13017" y="1953"/>
                  </a:lnTo>
                  <a:lnTo>
                    <a:pt x="12936" y="1180"/>
                  </a:lnTo>
                  <a:lnTo>
                    <a:pt x="1281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8" name="Google Shape;1402;p42"/>
            <p:cNvSpPr/>
            <p:nvPr/>
          </p:nvSpPr>
          <p:spPr>
            <a:xfrm>
              <a:off x="1611360" y="2210760"/>
              <a:ext cx="1424880" cy="1402920"/>
            </a:xfrm>
            <a:custGeom>
              <a:avLst/>
              <a:gdLst/>
              <a:ahLst/>
              <a:cxnLst/>
              <a:rect l="l" t="t" r="r" b="b"/>
              <a:pathLst>
                <a:path w="15661" h="15418">
                  <a:moveTo>
                    <a:pt x="12869" y="367"/>
                  </a:moveTo>
                  <a:lnTo>
                    <a:pt x="12976" y="1547"/>
                  </a:lnTo>
                  <a:lnTo>
                    <a:pt x="13058" y="2238"/>
                  </a:lnTo>
                  <a:lnTo>
                    <a:pt x="13180" y="2889"/>
                  </a:lnTo>
                  <a:lnTo>
                    <a:pt x="13342" y="3540"/>
                  </a:lnTo>
                  <a:lnTo>
                    <a:pt x="13424" y="3865"/>
                  </a:lnTo>
                  <a:lnTo>
                    <a:pt x="13586" y="4150"/>
                  </a:lnTo>
                  <a:lnTo>
                    <a:pt x="13749" y="4475"/>
                  </a:lnTo>
                  <a:lnTo>
                    <a:pt x="13952" y="4719"/>
                  </a:lnTo>
                  <a:lnTo>
                    <a:pt x="14237" y="4923"/>
                  </a:lnTo>
                  <a:lnTo>
                    <a:pt x="14522" y="5045"/>
                  </a:lnTo>
                  <a:lnTo>
                    <a:pt x="14766" y="5085"/>
                  </a:lnTo>
                  <a:lnTo>
                    <a:pt x="15010" y="5085"/>
                  </a:lnTo>
                  <a:lnTo>
                    <a:pt x="15132" y="5126"/>
                  </a:lnTo>
                  <a:lnTo>
                    <a:pt x="15213" y="5167"/>
                  </a:lnTo>
                  <a:lnTo>
                    <a:pt x="15254" y="5248"/>
                  </a:lnTo>
                  <a:lnTo>
                    <a:pt x="15295" y="5370"/>
                  </a:lnTo>
                  <a:lnTo>
                    <a:pt x="15254" y="5573"/>
                  </a:lnTo>
                  <a:lnTo>
                    <a:pt x="15132" y="5696"/>
                  </a:lnTo>
                  <a:lnTo>
                    <a:pt x="15010" y="5777"/>
                  </a:lnTo>
                  <a:lnTo>
                    <a:pt x="14807" y="5818"/>
                  </a:lnTo>
                  <a:lnTo>
                    <a:pt x="14400" y="5858"/>
                  </a:lnTo>
                  <a:lnTo>
                    <a:pt x="13993" y="5858"/>
                  </a:lnTo>
                  <a:lnTo>
                    <a:pt x="13952" y="5899"/>
                  </a:lnTo>
                  <a:lnTo>
                    <a:pt x="13912" y="5980"/>
                  </a:lnTo>
                  <a:lnTo>
                    <a:pt x="13912" y="6102"/>
                  </a:lnTo>
                  <a:lnTo>
                    <a:pt x="13912" y="6184"/>
                  </a:lnTo>
                  <a:lnTo>
                    <a:pt x="13952" y="6346"/>
                  </a:lnTo>
                  <a:lnTo>
                    <a:pt x="13993" y="6875"/>
                  </a:lnTo>
                  <a:lnTo>
                    <a:pt x="14026" y="7473"/>
                  </a:lnTo>
                  <a:lnTo>
                    <a:pt x="14026" y="7473"/>
                  </a:lnTo>
                  <a:lnTo>
                    <a:pt x="13790" y="7526"/>
                  </a:lnTo>
                  <a:lnTo>
                    <a:pt x="13424" y="7567"/>
                  </a:lnTo>
                  <a:lnTo>
                    <a:pt x="12732" y="7567"/>
                  </a:lnTo>
                  <a:lnTo>
                    <a:pt x="12366" y="7526"/>
                  </a:lnTo>
                  <a:lnTo>
                    <a:pt x="12000" y="7445"/>
                  </a:lnTo>
                  <a:lnTo>
                    <a:pt x="11675" y="7363"/>
                  </a:lnTo>
                  <a:lnTo>
                    <a:pt x="11309" y="7241"/>
                  </a:lnTo>
                  <a:lnTo>
                    <a:pt x="11227" y="7201"/>
                  </a:lnTo>
                  <a:lnTo>
                    <a:pt x="11146" y="7241"/>
                  </a:lnTo>
                  <a:lnTo>
                    <a:pt x="11105" y="7323"/>
                  </a:lnTo>
                  <a:lnTo>
                    <a:pt x="11064" y="7404"/>
                  </a:lnTo>
                  <a:lnTo>
                    <a:pt x="11064" y="7689"/>
                  </a:lnTo>
                  <a:lnTo>
                    <a:pt x="11105" y="7973"/>
                  </a:lnTo>
                  <a:lnTo>
                    <a:pt x="11186" y="8217"/>
                  </a:lnTo>
                  <a:lnTo>
                    <a:pt x="11268" y="8461"/>
                  </a:lnTo>
                  <a:lnTo>
                    <a:pt x="11390" y="8665"/>
                  </a:lnTo>
                  <a:lnTo>
                    <a:pt x="11553" y="8909"/>
                  </a:lnTo>
                  <a:lnTo>
                    <a:pt x="11715" y="9072"/>
                  </a:lnTo>
                  <a:lnTo>
                    <a:pt x="11919" y="9234"/>
                  </a:lnTo>
                  <a:lnTo>
                    <a:pt x="12122" y="9397"/>
                  </a:lnTo>
                  <a:lnTo>
                    <a:pt x="12325" y="9519"/>
                  </a:lnTo>
                  <a:lnTo>
                    <a:pt x="12569" y="9600"/>
                  </a:lnTo>
                  <a:lnTo>
                    <a:pt x="12814" y="9682"/>
                  </a:lnTo>
                  <a:lnTo>
                    <a:pt x="13098" y="9722"/>
                  </a:lnTo>
                  <a:lnTo>
                    <a:pt x="13342" y="9722"/>
                  </a:lnTo>
                  <a:lnTo>
                    <a:pt x="13412" y="9713"/>
                  </a:lnTo>
                  <a:lnTo>
                    <a:pt x="13412" y="9713"/>
                  </a:lnTo>
                  <a:lnTo>
                    <a:pt x="13302" y="9844"/>
                  </a:lnTo>
                  <a:lnTo>
                    <a:pt x="13058" y="10048"/>
                  </a:lnTo>
                  <a:lnTo>
                    <a:pt x="12773" y="10251"/>
                  </a:lnTo>
                  <a:lnTo>
                    <a:pt x="12244" y="10577"/>
                  </a:lnTo>
                  <a:lnTo>
                    <a:pt x="11675" y="10821"/>
                  </a:lnTo>
                  <a:lnTo>
                    <a:pt x="10942" y="11024"/>
                  </a:lnTo>
                  <a:lnTo>
                    <a:pt x="10210" y="11146"/>
                  </a:lnTo>
                  <a:lnTo>
                    <a:pt x="9844" y="11227"/>
                  </a:lnTo>
                  <a:lnTo>
                    <a:pt x="9681" y="11309"/>
                  </a:lnTo>
                  <a:lnTo>
                    <a:pt x="9641" y="11349"/>
                  </a:lnTo>
                  <a:lnTo>
                    <a:pt x="9600" y="11472"/>
                  </a:lnTo>
                  <a:lnTo>
                    <a:pt x="9600" y="11960"/>
                  </a:lnTo>
                  <a:lnTo>
                    <a:pt x="9600" y="12448"/>
                  </a:lnTo>
                  <a:lnTo>
                    <a:pt x="9600" y="13993"/>
                  </a:lnTo>
                  <a:lnTo>
                    <a:pt x="9600" y="14939"/>
                  </a:lnTo>
                  <a:lnTo>
                    <a:pt x="9600" y="14939"/>
                  </a:lnTo>
                  <a:lnTo>
                    <a:pt x="8136" y="15010"/>
                  </a:lnTo>
                  <a:lnTo>
                    <a:pt x="6509" y="15051"/>
                  </a:lnTo>
                  <a:lnTo>
                    <a:pt x="4841" y="14970"/>
                  </a:lnTo>
                  <a:lnTo>
                    <a:pt x="3392" y="14861"/>
                  </a:lnTo>
                  <a:lnTo>
                    <a:pt x="3392" y="14861"/>
                  </a:lnTo>
                  <a:lnTo>
                    <a:pt x="3295" y="14278"/>
                  </a:lnTo>
                  <a:lnTo>
                    <a:pt x="3133" y="12854"/>
                  </a:lnTo>
                  <a:lnTo>
                    <a:pt x="2807" y="9804"/>
                  </a:lnTo>
                  <a:lnTo>
                    <a:pt x="2767" y="9316"/>
                  </a:lnTo>
                  <a:lnTo>
                    <a:pt x="2767" y="9153"/>
                  </a:lnTo>
                  <a:lnTo>
                    <a:pt x="2767" y="9112"/>
                  </a:lnTo>
                  <a:lnTo>
                    <a:pt x="2726" y="8990"/>
                  </a:lnTo>
                  <a:lnTo>
                    <a:pt x="2685" y="8950"/>
                  </a:lnTo>
                  <a:lnTo>
                    <a:pt x="2563" y="8909"/>
                  </a:lnTo>
                  <a:lnTo>
                    <a:pt x="1912" y="8868"/>
                  </a:lnTo>
                  <a:lnTo>
                    <a:pt x="1546" y="8868"/>
                  </a:lnTo>
                  <a:lnTo>
                    <a:pt x="1221" y="8787"/>
                  </a:lnTo>
                  <a:lnTo>
                    <a:pt x="895" y="8706"/>
                  </a:lnTo>
                  <a:lnTo>
                    <a:pt x="773" y="8624"/>
                  </a:lnTo>
                  <a:lnTo>
                    <a:pt x="651" y="8543"/>
                  </a:lnTo>
                  <a:lnTo>
                    <a:pt x="529" y="8421"/>
                  </a:lnTo>
                  <a:lnTo>
                    <a:pt x="448" y="8258"/>
                  </a:lnTo>
                  <a:lnTo>
                    <a:pt x="407" y="8095"/>
                  </a:lnTo>
                  <a:lnTo>
                    <a:pt x="367" y="7892"/>
                  </a:lnTo>
                  <a:lnTo>
                    <a:pt x="407" y="7526"/>
                  </a:lnTo>
                  <a:lnTo>
                    <a:pt x="489" y="7201"/>
                  </a:lnTo>
                  <a:lnTo>
                    <a:pt x="651" y="6916"/>
                  </a:lnTo>
                  <a:lnTo>
                    <a:pt x="895" y="6672"/>
                  </a:lnTo>
                  <a:lnTo>
                    <a:pt x="1180" y="6468"/>
                  </a:lnTo>
                  <a:lnTo>
                    <a:pt x="1506" y="6306"/>
                  </a:lnTo>
                  <a:lnTo>
                    <a:pt x="1831" y="6224"/>
                  </a:lnTo>
                  <a:lnTo>
                    <a:pt x="2156" y="6143"/>
                  </a:lnTo>
                  <a:lnTo>
                    <a:pt x="2197" y="6102"/>
                  </a:lnTo>
                  <a:lnTo>
                    <a:pt x="2238" y="6062"/>
                  </a:lnTo>
                  <a:lnTo>
                    <a:pt x="2278" y="5899"/>
                  </a:lnTo>
                  <a:lnTo>
                    <a:pt x="2116" y="4719"/>
                  </a:lnTo>
                  <a:lnTo>
                    <a:pt x="1953" y="3499"/>
                  </a:lnTo>
                  <a:lnTo>
                    <a:pt x="1872" y="2930"/>
                  </a:lnTo>
                  <a:lnTo>
                    <a:pt x="1790" y="2401"/>
                  </a:lnTo>
                  <a:lnTo>
                    <a:pt x="1709" y="1872"/>
                  </a:lnTo>
                  <a:lnTo>
                    <a:pt x="1709" y="1587"/>
                  </a:lnTo>
                  <a:lnTo>
                    <a:pt x="1709" y="1483"/>
                  </a:lnTo>
                  <a:lnTo>
                    <a:pt x="1709" y="1483"/>
                  </a:lnTo>
                  <a:lnTo>
                    <a:pt x="10007" y="570"/>
                  </a:lnTo>
                  <a:lnTo>
                    <a:pt x="10048" y="570"/>
                  </a:lnTo>
                  <a:lnTo>
                    <a:pt x="10780" y="448"/>
                  </a:lnTo>
                  <a:lnTo>
                    <a:pt x="11553" y="408"/>
                  </a:lnTo>
                  <a:lnTo>
                    <a:pt x="12285" y="367"/>
                  </a:lnTo>
                  <a:close/>
                  <a:moveTo>
                    <a:pt x="12244" y="1"/>
                  </a:moveTo>
                  <a:lnTo>
                    <a:pt x="11471" y="42"/>
                  </a:lnTo>
                  <a:lnTo>
                    <a:pt x="10698" y="82"/>
                  </a:lnTo>
                  <a:lnTo>
                    <a:pt x="9966" y="204"/>
                  </a:lnTo>
                  <a:lnTo>
                    <a:pt x="9955" y="210"/>
                  </a:lnTo>
                  <a:lnTo>
                    <a:pt x="9955" y="210"/>
                  </a:lnTo>
                  <a:lnTo>
                    <a:pt x="1506" y="1140"/>
                  </a:lnTo>
                  <a:lnTo>
                    <a:pt x="1384" y="1180"/>
                  </a:lnTo>
                  <a:lnTo>
                    <a:pt x="1343" y="1221"/>
                  </a:lnTo>
                  <a:lnTo>
                    <a:pt x="1343" y="1302"/>
                  </a:lnTo>
                  <a:lnTo>
                    <a:pt x="1302" y="1587"/>
                  </a:lnTo>
                  <a:lnTo>
                    <a:pt x="1343" y="1872"/>
                  </a:lnTo>
                  <a:lnTo>
                    <a:pt x="1424" y="2441"/>
                  </a:lnTo>
                  <a:lnTo>
                    <a:pt x="1506" y="3011"/>
                  </a:lnTo>
                  <a:lnTo>
                    <a:pt x="1587" y="3580"/>
                  </a:lnTo>
                  <a:lnTo>
                    <a:pt x="1750" y="4801"/>
                  </a:lnTo>
                  <a:lnTo>
                    <a:pt x="1886" y="5821"/>
                  </a:lnTo>
                  <a:lnTo>
                    <a:pt x="1886" y="5821"/>
                  </a:lnTo>
                  <a:lnTo>
                    <a:pt x="1628" y="5899"/>
                  </a:lnTo>
                  <a:lnTo>
                    <a:pt x="1261" y="6021"/>
                  </a:lnTo>
                  <a:lnTo>
                    <a:pt x="895" y="6224"/>
                  </a:lnTo>
                  <a:lnTo>
                    <a:pt x="570" y="6468"/>
                  </a:lnTo>
                  <a:lnTo>
                    <a:pt x="326" y="6794"/>
                  </a:lnTo>
                  <a:lnTo>
                    <a:pt x="123" y="7160"/>
                  </a:lnTo>
                  <a:lnTo>
                    <a:pt x="1" y="7526"/>
                  </a:lnTo>
                  <a:lnTo>
                    <a:pt x="1" y="7770"/>
                  </a:lnTo>
                  <a:lnTo>
                    <a:pt x="1" y="7973"/>
                  </a:lnTo>
                  <a:lnTo>
                    <a:pt x="41" y="8177"/>
                  </a:lnTo>
                  <a:lnTo>
                    <a:pt x="123" y="8339"/>
                  </a:lnTo>
                  <a:lnTo>
                    <a:pt x="163" y="8502"/>
                  </a:lnTo>
                  <a:lnTo>
                    <a:pt x="285" y="8665"/>
                  </a:lnTo>
                  <a:lnTo>
                    <a:pt x="407" y="8828"/>
                  </a:lnTo>
                  <a:lnTo>
                    <a:pt x="570" y="8950"/>
                  </a:lnTo>
                  <a:lnTo>
                    <a:pt x="733" y="9031"/>
                  </a:lnTo>
                  <a:lnTo>
                    <a:pt x="895" y="9112"/>
                  </a:lnTo>
                  <a:lnTo>
                    <a:pt x="1302" y="9234"/>
                  </a:lnTo>
                  <a:lnTo>
                    <a:pt x="1750" y="9234"/>
                  </a:lnTo>
                  <a:lnTo>
                    <a:pt x="2400" y="9267"/>
                  </a:lnTo>
                  <a:lnTo>
                    <a:pt x="2400" y="9267"/>
                  </a:lnTo>
                  <a:lnTo>
                    <a:pt x="2400" y="9316"/>
                  </a:lnTo>
                  <a:lnTo>
                    <a:pt x="2441" y="9600"/>
                  </a:lnTo>
                  <a:lnTo>
                    <a:pt x="2563" y="10983"/>
                  </a:lnTo>
                  <a:lnTo>
                    <a:pt x="2929" y="14156"/>
                  </a:lnTo>
                  <a:lnTo>
                    <a:pt x="2970" y="14644"/>
                  </a:lnTo>
                  <a:lnTo>
                    <a:pt x="3051" y="15092"/>
                  </a:lnTo>
                  <a:lnTo>
                    <a:pt x="3051" y="15132"/>
                  </a:lnTo>
                  <a:lnTo>
                    <a:pt x="3092" y="15173"/>
                  </a:lnTo>
                  <a:lnTo>
                    <a:pt x="3214" y="15214"/>
                  </a:lnTo>
                  <a:lnTo>
                    <a:pt x="4841" y="15336"/>
                  </a:lnTo>
                  <a:lnTo>
                    <a:pt x="6509" y="15417"/>
                  </a:lnTo>
                  <a:lnTo>
                    <a:pt x="8136" y="15376"/>
                  </a:lnTo>
                  <a:lnTo>
                    <a:pt x="9803" y="15295"/>
                  </a:lnTo>
                  <a:lnTo>
                    <a:pt x="9844" y="15295"/>
                  </a:lnTo>
                  <a:lnTo>
                    <a:pt x="9926" y="15254"/>
                  </a:lnTo>
                  <a:lnTo>
                    <a:pt x="9966" y="15214"/>
                  </a:lnTo>
                  <a:lnTo>
                    <a:pt x="9966" y="15132"/>
                  </a:lnTo>
                  <a:lnTo>
                    <a:pt x="9966" y="12692"/>
                  </a:lnTo>
                  <a:lnTo>
                    <a:pt x="9966" y="11594"/>
                  </a:lnTo>
                  <a:lnTo>
                    <a:pt x="10170" y="11553"/>
                  </a:lnTo>
                  <a:lnTo>
                    <a:pt x="10536" y="11472"/>
                  </a:lnTo>
                  <a:lnTo>
                    <a:pt x="11268" y="11309"/>
                  </a:lnTo>
                  <a:lnTo>
                    <a:pt x="11959" y="11105"/>
                  </a:lnTo>
                  <a:lnTo>
                    <a:pt x="12569" y="10821"/>
                  </a:lnTo>
                  <a:lnTo>
                    <a:pt x="13098" y="10495"/>
                  </a:lnTo>
                  <a:lnTo>
                    <a:pt x="13342" y="10292"/>
                  </a:lnTo>
                  <a:lnTo>
                    <a:pt x="13586" y="10048"/>
                  </a:lnTo>
                  <a:lnTo>
                    <a:pt x="13830" y="9804"/>
                  </a:lnTo>
                  <a:lnTo>
                    <a:pt x="13993" y="9560"/>
                  </a:lnTo>
                  <a:lnTo>
                    <a:pt x="14034" y="9438"/>
                  </a:lnTo>
                  <a:lnTo>
                    <a:pt x="13993" y="9356"/>
                  </a:lnTo>
                  <a:lnTo>
                    <a:pt x="13912" y="9275"/>
                  </a:lnTo>
                  <a:lnTo>
                    <a:pt x="13790" y="9275"/>
                  </a:lnTo>
                  <a:lnTo>
                    <a:pt x="13546" y="9316"/>
                  </a:lnTo>
                  <a:lnTo>
                    <a:pt x="13342" y="9356"/>
                  </a:lnTo>
                  <a:lnTo>
                    <a:pt x="13098" y="9356"/>
                  </a:lnTo>
                  <a:lnTo>
                    <a:pt x="12895" y="9316"/>
                  </a:lnTo>
                  <a:lnTo>
                    <a:pt x="12691" y="9275"/>
                  </a:lnTo>
                  <a:lnTo>
                    <a:pt x="12488" y="9194"/>
                  </a:lnTo>
                  <a:lnTo>
                    <a:pt x="12285" y="9072"/>
                  </a:lnTo>
                  <a:lnTo>
                    <a:pt x="12122" y="8950"/>
                  </a:lnTo>
                  <a:lnTo>
                    <a:pt x="11959" y="8828"/>
                  </a:lnTo>
                  <a:lnTo>
                    <a:pt x="11837" y="8665"/>
                  </a:lnTo>
                  <a:lnTo>
                    <a:pt x="11715" y="8461"/>
                  </a:lnTo>
                  <a:lnTo>
                    <a:pt x="11593" y="8299"/>
                  </a:lnTo>
                  <a:lnTo>
                    <a:pt x="11553" y="8095"/>
                  </a:lnTo>
                  <a:lnTo>
                    <a:pt x="11471" y="7851"/>
                  </a:lnTo>
                  <a:lnTo>
                    <a:pt x="11471" y="7675"/>
                  </a:lnTo>
                  <a:lnTo>
                    <a:pt x="11471" y="7675"/>
                  </a:lnTo>
                  <a:lnTo>
                    <a:pt x="11593" y="7729"/>
                  </a:lnTo>
                  <a:lnTo>
                    <a:pt x="11959" y="7811"/>
                  </a:lnTo>
                  <a:lnTo>
                    <a:pt x="12325" y="7892"/>
                  </a:lnTo>
                  <a:lnTo>
                    <a:pt x="12732" y="7933"/>
                  </a:lnTo>
                  <a:lnTo>
                    <a:pt x="13505" y="7933"/>
                  </a:lnTo>
                  <a:lnTo>
                    <a:pt x="13871" y="7892"/>
                  </a:lnTo>
                  <a:lnTo>
                    <a:pt x="14237" y="7811"/>
                  </a:lnTo>
                  <a:lnTo>
                    <a:pt x="14359" y="7729"/>
                  </a:lnTo>
                  <a:lnTo>
                    <a:pt x="14400" y="7607"/>
                  </a:lnTo>
                  <a:lnTo>
                    <a:pt x="14319" y="6712"/>
                  </a:lnTo>
                  <a:lnTo>
                    <a:pt x="14319" y="6265"/>
                  </a:lnTo>
                  <a:lnTo>
                    <a:pt x="14312" y="6224"/>
                  </a:lnTo>
                  <a:lnTo>
                    <a:pt x="14725" y="6224"/>
                  </a:lnTo>
                  <a:lnTo>
                    <a:pt x="15010" y="6143"/>
                  </a:lnTo>
                  <a:lnTo>
                    <a:pt x="15173" y="6102"/>
                  </a:lnTo>
                  <a:lnTo>
                    <a:pt x="15295" y="6021"/>
                  </a:lnTo>
                  <a:lnTo>
                    <a:pt x="15457" y="5858"/>
                  </a:lnTo>
                  <a:lnTo>
                    <a:pt x="15580" y="5655"/>
                  </a:lnTo>
                  <a:lnTo>
                    <a:pt x="15661" y="5451"/>
                  </a:lnTo>
                  <a:lnTo>
                    <a:pt x="15620" y="5207"/>
                  </a:lnTo>
                  <a:lnTo>
                    <a:pt x="15539" y="4963"/>
                  </a:lnTo>
                  <a:lnTo>
                    <a:pt x="15376" y="4841"/>
                  </a:lnTo>
                  <a:lnTo>
                    <a:pt x="15173" y="4719"/>
                  </a:lnTo>
                  <a:lnTo>
                    <a:pt x="14929" y="4719"/>
                  </a:lnTo>
                  <a:lnTo>
                    <a:pt x="14603" y="4679"/>
                  </a:lnTo>
                  <a:lnTo>
                    <a:pt x="14481" y="4597"/>
                  </a:lnTo>
                  <a:lnTo>
                    <a:pt x="14319" y="4516"/>
                  </a:lnTo>
                  <a:lnTo>
                    <a:pt x="14115" y="4272"/>
                  </a:lnTo>
                  <a:lnTo>
                    <a:pt x="13912" y="3987"/>
                  </a:lnTo>
                  <a:lnTo>
                    <a:pt x="13749" y="3662"/>
                  </a:lnTo>
                  <a:lnTo>
                    <a:pt x="13668" y="3336"/>
                  </a:lnTo>
                  <a:lnTo>
                    <a:pt x="13546" y="2930"/>
                  </a:lnTo>
                  <a:lnTo>
                    <a:pt x="13464" y="2523"/>
                  </a:lnTo>
                  <a:lnTo>
                    <a:pt x="13342" y="1709"/>
                  </a:lnTo>
                  <a:lnTo>
                    <a:pt x="13220" y="204"/>
                  </a:lnTo>
                  <a:lnTo>
                    <a:pt x="13180" y="42"/>
                  </a:lnTo>
                  <a:lnTo>
                    <a:pt x="13098" y="42"/>
                  </a:lnTo>
                  <a:lnTo>
                    <a:pt x="1301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9" name="Google Shape;1403;p42"/>
            <p:cNvSpPr/>
            <p:nvPr/>
          </p:nvSpPr>
          <p:spPr>
            <a:xfrm>
              <a:off x="1666800" y="2299680"/>
              <a:ext cx="251640" cy="484560"/>
            </a:xfrm>
            <a:custGeom>
              <a:avLst/>
              <a:gdLst/>
              <a:ahLst/>
              <a:cxnLst/>
              <a:rect l="l" t="t" r="r" b="b"/>
              <a:pathLst>
                <a:path w="2767" h="5329">
                  <a:moveTo>
                    <a:pt x="2482" y="0"/>
                  </a:moveTo>
                  <a:lnTo>
                    <a:pt x="1343" y="203"/>
                  </a:lnTo>
                  <a:lnTo>
                    <a:pt x="774" y="244"/>
                  </a:lnTo>
                  <a:lnTo>
                    <a:pt x="163" y="285"/>
                  </a:lnTo>
                  <a:lnTo>
                    <a:pt x="123" y="285"/>
                  </a:lnTo>
                  <a:lnTo>
                    <a:pt x="41" y="325"/>
                  </a:lnTo>
                  <a:lnTo>
                    <a:pt x="1" y="366"/>
                  </a:lnTo>
                  <a:lnTo>
                    <a:pt x="1" y="448"/>
                  </a:lnTo>
                  <a:lnTo>
                    <a:pt x="123" y="1708"/>
                  </a:lnTo>
                  <a:lnTo>
                    <a:pt x="326" y="2929"/>
                  </a:lnTo>
                  <a:lnTo>
                    <a:pt x="489" y="3580"/>
                  </a:lnTo>
                  <a:lnTo>
                    <a:pt x="651" y="4230"/>
                  </a:lnTo>
                  <a:lnTo>
                    <a:pt x="814" y="4719"/>
                  </a:lnTo>
                  <a:lnTo>
                    <a:pt x="936" y="4963"/>
                  </a:lnTo>
                  <a:lnTo>
                    <a:pt x="1099" y="5166"/>
                  </a:lnTo>
                  <a:lnTo>
                    <a:pt x="1262" y="5288"/>
                  </a:lnTo>
                  <a:lnTo>
                    <a:pt x="1424" y="5329"/>
                  </a:lnTo>
                  <a:lnTo>
                    <a:pt x="1587" y="5329"/>
                  </a:lnTo>
                  <a:lnTo>
                    <a:pt x="1750" y="5288"/>
                  </a:lnTo>
                  <a:lnTo>
                    <a:pt x="1872" y="5207"/>
                  </a:lnTo>
                  <a:lnTo>
                    <a:pt x="1994" y="5085"/>
                  </a:lnTo>
                  <a:lnTo>
                    <a:pt x="2116" y="4963"/>
                  </a:lnTo>
                  <a:lnTo>
                    <a:pt x="2197" y="4800"/>
                  </a:lnTo>
                  <a:lnTo>
                    <a:pt x="2319" y="4474"/>
                  </a:lnTo>
                  <a:lnTo>
                    <a:pt x="2360" y="4149"/>
                  </a:lnTo>
                  <a:lnTo>
                    <a:pt x="2441" y="3458"/>
                  </a:lnTo>
                  <a:lnTo>
                    <a:pt x="2482" y="3051"/>
                  </a:lnTo>
                  <a:lnTo>
                    <a:pt x="2523" y="2644"/>
                  </a:lnTo>
                  <a:lnTo>
                    <a:pt x="2685" y="1790"/>
                  </a:lnTo>
                  <a:lnTo>
                    <a:pt x="2726" y="1383"/>
                  </a:lnTo>
                  <a:lnTo>
                    <a:pt x="2767" y="976"/>
                  </a:lnTo>
                  <a:lnTo>
                    <a:pt x="2767" y="529"/>
                  </a:lnTo>
                  <a:lnTo>
                    <a:pt x="2685" y="122"/>
                  </a:lnTo>
                  <a:lnTo>
                    <a:pt x="2685" y="41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0" name="Google Shape;1404;p42"/>
            <p:cNvSpPr/>
            <p:nvPr/>
          </p:nvSpPr>
          <p:spPr>
            <a:xfrm>
              <a:off x="2444400" y="2417760"/>
              <a:ext cx="169920" cy="122040"/>
            </a:xfrm>
            <a:custGeom>
              <a:avLst/>
              <a:gdLst/>
              <a:ahLst/>
              <a:cxnLst/>
              <a:rect l="l" t="t" r="r" b="b"/>
              <a:pathLst>
                <a:path w="1872" h="1344">
                  <a:moveTo>
                    <a:pt x="692" y="1"/>
                  </a:moveTo>
                  <a:lnTo>
                    <a:pt x="529" y="41"/>
                  </a:lnTo>
                  <a:lnTo>
                    <a:pt x="407" y="123"/>
                  </a:lnTo>
                  <a:lnTo>
                    <a:pt x="285" y="204"/>
                  </a:lnTo>
                  <a:lnTo>
                    <a:pt x="163" y="326"/>
                  </a:lnTo>
                  <a:lnTo>
                    <a:pt x="82" y="448"/>
                  </a:lnTo>
                  <a:lnTo>
                    <a:pt x="1" y="611"/>
                  </a:lnTo>
                  <a:lnTo>
                    <a:pt x="1" y="774"/>
                  </a:lnTo>
                  <a:lnTo>
                    <a:pt x="1" y="936"/>
                  </a:lnTo>
                  <a:lnTo>
                    <a:pt x="41" y="1099"/>
                  </a:lnTo>
                  <a:lnTo>
                    <a:pt x="123" y="1262"/>
                  </a:lnTo>
                  <a:lnTo>
                    <a:pt x="245" y="1343"/>
                  </a:lnTo>
                  <a:lnTo>
                    <a:pt x="326" y="1343"/>
                  </a:lnTo>
                  <a:lnTo>
                    <a:pt x="367" y="1302"/>
                  </a:lnTo>
                  <a:lnTo>
                    <a:pt x="448" y="1262"/>
                  </a:lnTo>
                  <a:lnTo>
                    <a:pt x="448" y="1221"/>
                  </a:lnTo>
                  <a:lnTo>
                    <a:pt x="489" y="1140"/>
                  </a:lnTo>
                  <a:lnTo>
                    <a:pt x="448" y="1058"/>
                  </a:lnTo>
                  <a:lnTo>
                    <a:pt x="407" y="1018"/>
                  </a:lnTo>
                  <a:lnTo>
                    <a:pt x="367" y="977"/>
                  </a:lnTo>
                  <a:lnTo>
                    <a:pt x="367" y="896"/>
                  </a:lnTo>
                  <a:lnTo>
                    <a:pt x="367" y="855"/>
                  </a:lnTo>
                  <a:lnTo>
                    <a:pt x="367" y="814"/>
                  </a:lnTo>
                  <a:lnTo>
                    <a:pt x="367" y="774"/>
                  </a:lnTo>
                  <a:lnTo>
                    <a:pt x="367" y="733"/>
                  </a:lnTo>
                  <a:lnTo>
                    <a:pt x="367" y="692"/>
                  </a:lnTo>
                  <a:lnTo>
                    <a:pt x="407" y="652"/>
                  </a:lnTo>
                  <a:lnTo>
                    <a:pt x="448" y="529"/>
                  </a:lnTo>
                  <a:lnTo>
                    <a:pt x="489" y="489"/>
                  </a:lnTo>
                  <a:lnTo>
                    <a:pt x="529" y="489"/>
                  </a:lnTo>
                  <a:lnTo>
                    <a:pt x="611" y="407"/>
                  </a:lnTo>
                  <a:lnTo>
                    <a:pt x="733" y="367"/>
                  </a:lnTo>
                  <a:lnTo>
                    <a:pt x="977" y="367"/>
                  </a:lnTo>
                  <a:lnTo>
                    <a:pt x="1099" y="407"/>
                  </a:lnTo>
                  <a:lnTo>
                    <a:pt x="1221" y="448"/>
                  </a:lnTo>
                  <a:lnTo>
                    <a:pt x="1302" y="570"/>
                  </a:lnTo>
                  <a:lnTo>
                    <a:pt x="1384" y="652"/>
                  </a:lnTo>
                  <a:lnTo>
                    <a:pt x="1506" y="896"/>
                  </a:lnTo>
                  <a:lnTo>
                    <a:pt x="1546" y="936"/>
                  </a:lnTo>
                  <a:lnTo>
                    <a:pt x="1587" y="1018"/>
                  </a:lnTo>
                  <a:lnTo>
                    <a:pt x="1750" y="1018"/>
                  </a:lnTo>
                  <a:lnTo>
                    <a:pt x="1790" y="977"/>
                  </a:lnTo>
                  <a:lnTo>
                    <a:pt x="1831" y="936"/>
                  </a:lnTo>
                  <a:lnTo>
                    <a:pt x="1872" y="855"/>
                  </a:lnTo>
                  <a:lnTo>
                    <a:pt x="1872" y="774"/>
                  </a:lnTo>
                  <a:lnTo>
                    <a:pt x="1750" y="489"/>
                  </a:lnTo>
                  <a:lnTo>
                    <a:pt x="1546" y="245"/>
                  </a:lnTo>
                  <a:lnTo>
                    <a:pt x="1302" y="82"/>
                  </a:lnTo>
                  <a:lnTo>
                    <a:pt x="1140" y="4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1" name="Google Shape;1405;p42"/>
            <p:cNvSpPr/>
            <p:nvPr/>
          </p:nvSpPr>
          <p:spPr>
            <a:xfrm>
              <a:off x="1841040" y="1607400"/>
              <a:ext cx="651240" cy="562320"/>
            </a:xfrm>
            <a:custGeom>
              <a:avLst/>
              <a:gdLst/>
              <a:ahLst/>
              <a:cxnLst/>
              <a:rect l="l" t="t" r="r" b="b"/>
              <a:pathLst>
                <a:path w="7160" h="6184">
                  <a:moveTo>
                    <a:pt x="1994" y="1"/>
                  </a:moveTo>
                  <a:lnTo>
                    <a:pt x="1831" y="41"/>
                  </a:lnTo>
                  <a:lnTo>
                    <a:pt x="1668" y="123"/>
                  </a:lnTo>
                  <a:lnTo>
                    <a:pt x="1546" y="245"/>
                  </a:lnTo>
                  <a:lnTo>
                    <a:pt x="1424" y="407"/>
                  </a:lnTo>
                  <a:lnTo>
                    <a:pt x="1343" y="570"/>
                  </a:lnTo>
                  <a:lnTo>
                    <a:pt x="1302" y="773"/>
                  </a:lnTo>
                  <a:lnTo>
                    <a:pt x="1302" y="977"/>
                  </a:lnTo>
                  <a:lnTo>
                    <a:pt x="1343" y="1221"/>
                  </a:lnTo>
                  <a:lnTo>
                    <a:pt x="1383" y="1424"/>
                  </a:lnTo>
                  <a:lnTo>
                    <a:pt x="1465" y="1628"/>
                  </a:lnTo>
                  <a:lnTo>
                    <a:pt x="1668" y="2034"/>
                  </a:lnTo>
                  <a:lnTo>
                    <a:pt x="1831" y="2441"/>
                  </a:lnTo>
                  <a:lnTo>
                    <a:pt x="1587" y="2360"/>
                  </a:lnTo>
                  <a:lnTo>
                    <a:pt x="1383" y="2279"/>
                  </a:lnTo>
                  <a:lnTo>
                    <a:pt x="1139" y="2238"/>
                  </a:lnTo>
                  <a:lnTo>
                    <a:pt x="855" y="2238"/>
                  </a:lnTo>
                  <a:lnTo>
                    <a:pt x="611" y="2319"/>
                  </a:lnTo>
                  <a:lnTo>
                    <a:pt x="367" y="2441"/>
                  </a:lnTo>
                  <a:lnTo>
                    <a:pt x="163" y="2645"/>
                  </a:lnTo>
                  <a:lnTo>
                    <a:pt x="41" y="2889"/>
                  </a:lnTo>
                  <a:lnTo>
                    <a:pt x="0" y="3011"/>
                  </a:lnTo>
                  <a:lnTo>
                    <a:pt x="0" y="3173"/>
                  </a:lnTo>
                  <a:lnTo>
                    <a:pt x="41" y="3417"/>
                  </a:lnTo>
                  <a:lnTo>
                    <a:pt x="204" y="3661"/>
                  </a:lnTo>
                  <a:lnTo>
                    <a:pt x="407" y="3865"/>
                  </a:lnTo>
                  <a:lnTo>
                    <a:pt x="611" y="3946"/>
                  </a:lnTo>
                  <a:lnTo>
                    <a:pt x="814" y="4028"/>
                  </a:lnTo>
                  <a:lnTo>
                    <a:pt x="1058" y="4068"/>
                  </a:lnTo>
                  <a:lnTo>
                    <a:pt x="1261" y="4068"/>
                  </a:lnTo>
                  <a:lnTo>
                    <a:pt x="1017" y="4434"/>
                  </a:lnTo>
                  <a:lnTo>
                    <a:pt x="936" y="4597"/>
                  </a:lnTo>
                  <a:lnTo>
                    <a:pt x="855" y="4800"/>
                  </a:lnTo>
                  <a:lnTo>
                    <a:pt x="855" y="5085"/>
                  </a:lnTo>
                  <a:lnTo>
                    <a:pt x="895" y="5370"/>
                  </a:lnTo>
                  <a:lnTo>
                    <a:pt x="1017" y="5614"/>
                  </a:lnTo>
                  <a:lnTo>
                    <a:pt x="1180" y="5817"/>
                  </a:lnTo>
                  <a:lnTo>
                    <a:pt x="1343" y="5899"/>
                  </a:lnTo>
                  <a:lnTo>
                    <a:pt x="1465" y="5939"/>
                  </a:lnTo>
                  <a:lnTo>
                    <a:pt x="1750" y="5939"/>
                  </a:lnTo>
                  <a:lnTo>
                    <a:pt x="2034" y="5858"/>
                  </a:lnTo>
                  <a:lnTo>
                    <a:pt x="2278" y="5695"/>
                  </a:lnTo>
                  <a:lnTo>
                    <a:pt x="2482" y="5492"/>
                  </a:lnTo>
                  <a:lnTo>
                    <a:pt x="2644" y="5289"/>
                  </a:lnTo>
                  <a:lnTo>
                    <a:pt x="2929" y="4841"/>
                  </a:lnTo>
                  <a:lnTo>
                    <a:pt x="3010" y="5126"/>
                  </a:lnTo>
                  <a:lnTo>
                    <a:pt x="3092" y="5370"/>
                  </a:lnTo>
                  <a:lnTo>
                    <a:pt x="3173" y="5573"/>
                  </a:lnTo>
                  <a:lnTo>
                    <a:pt x="3336" y="5817"/>
                  </a:lnTo>
                  <a:lnTo>
                    <a:pt x="3539" y="5980"/>
                  </a:lnTo>
                  <a:lnTo>
                    <a:pt x="3824" y="6143"/>
                  </a:lnTo>
                  <a:lnTo>
                    <a:pt x="4109" y="6183"/>
                  </a:lnTo>
                  <a:lnTo>
                    <a:pt x="4271" y="6183"/>
                  </a:lnTo>
                  <a:lnTo>
                    <a:pt x="4393" y="6143"/>
                  </a:lnTo>
                  <a:lnTo>
                    <a:pt x="4556" y="6102"/>
                  </a:lnTo>
                  <a:lnTo>
                    <a:pt x="4678" y="5980"/>
                  </a:lnTo>
                  <a:lnTo>
                    <a:pt x="4760" y="5899"/>
                  </a:lnTo>
                  <a:lnTo>
                    <a:pt x="4841" y="5777"/>
                  </a:lnTo>
                  <a:lnTo>
                    <a:pt x="4963" y="5492"/>
                  </a:lnTo>
                  <a:lnTo>
                    <a:pt x="5004" y="5167"/>
                  </a:lnTo>
                  <a:lnTo>
                    <a:pt x="5004" y="4922"/>
                  </a:lnTo>
                  <a:lnTo>
                    <a:pt x="5004" y="4678"/>
                  </a:lnTo>
                  <a:lnTo>
                    <a:pt x="4922" y="4434"/>
                  </a:lnTo>
                  <a:lnTo>
                    <a:pt x="4841" y="4190"/>
                  </a:lnTo>
                  <a:lnTo>
                    <a:pt x="5451" y="4312"/>
                  </a:lnTo>
                  <a:lnTo>
                    <a:pt x="6061" y="4394"/>
                  </a:lnTo>
                  <a:lnTo>
                    <a:pt x="6427" y="4394"/>
                  </a:lnTo>
                  <a:lnTo>
                    <a:pt x="6590" y="4353"/>
                  </a:lnTo>
                  <a:lnTo>
                    <a:pt x="6753" y="4312"/>
                  </a:lnTo>
                  <a:lnTo>
                    <a:pt x="6915" y="4231"/>
                  </a:lnTo>
                  <a:lnTo>
                    <a:pt x="7037" y="4109"/>
                  </a:lnTo>
                  <a:lnTo>
                    <a:pt x="7119" y="3987"/>
                  </a:lnTo>
                  <a:lnTo>
                    <a:pt x="7159" y="3784"/>
                  </a:lnTo>
                  <a:lnTo>
                    <a:pt x="7159" y="3621"/>
                  </a:lnTo>
                  <a:lnTo>
                    <a:pt x="7119" y="3458"/>
                  </a:lnTo>
                  <a:lnTo>
                    <a:pt x="7078" y="3336"/>
                  </a:lnTo>
                  <a:lnTo>
                    <a:pt x="6997" y="3173"/>
                  </a:lnTo>
                  <a:lnTo>
                    <a:pt x="6875" y="3092"/>
                  </a:lnTo>
                  <a:lnTo>
                    <a:pt x="6753" y="2970"/>
                  </a:lnTo>
                  <a:lnTo>
                    <a:pt x="6468" y="2807"/>
                  </a:lnTo>
                  <a:lnTo>
                    <a:pt x="6143" y="2726"/>
                  </a:lnTo>
                  <a:lnTo>
                    <a:pt x="5776" y="2726"/>
                  </a:lnTo>
                  <a:lnTo>
                    <a:pt x="5451" y="2685"/>
                  </a:lnTo>
                  <a:lnTo>
                    <a:pt x="5085" y="2645"/>
                  </a:lnTo>
                  <a:lnTo>
                    <a:pt x="5370" y="2401"/>
                  </a:lnTo>
                  <a:lnTo>
                    <a:pt x="5614" y="2156"/>
                  </a:lnTo>
                  <a:lnTo>
                    <a:pt x="5695" y="1994"/>
                  </a:lnTo>
                  <a:lnTo>
                    <a:pt x="5776" y="1831"/>
                  </a:lnTo>
                  <a:lnTo>
                    <a:pt x="5817" y="1668"/>
                  </a:lnTo>
                  <a:lnTo>
                    <a:pt x="5817" y="1465"/>
                  </a:lnTo>
                  <a:lnTo>
                    <a:pt x="5776" y="1302"/>
                  </a:lnTo>
                  <a:lnTo>
                    <a:pt x="5736" y="1140"/>
                  </a:lnTo>
                  <a:lnTo>
                    <a:pt x="5614" y="977"/>
                  </a:lnTo>
                  <a:lnTo>
                    <a:pt x="5492" y="855"/>
                  </a:lnTo>
                  <a:lnTo>
                    <a:pt x="5288" y="733"/>
                  </a:lnTo>
                  <a:lnTo>
                    <a:pt x="4800" y="733"/>
                  </a:lnTo>
                  <a:lnTo>
                    <a:pt x="4556" y="814"/>
                  </a:lnTo>
                  <a:lnTo>
                    <a:pt x="4190" y="977"/>
                  </a:lnTo>
                  <a:lnTo>
                    <a:pt x="3824" y="1221"/>
                  </a:lnTo>
                  <a:lnTo>
                    <a:pt x="3499" y="1506"/>
                  </a:lnTo>
                  <a:lnTo>
                    <a:pt x="3173" y="1831"/>
                  </a:lnTo>
                  <a:lnTo>
                    <a:pt x="3092" y="1302"/>
                  </a:lnTo>
                  <a:lnTo>
                    <a:pt x="2970" y="773"/>
                  </a:lnTo>
                  <a:lnTo>
                    <a:pt x="2888" y="529"/>
                  </a:lnTo>
                  <a:lnTo>
                    <a:pt x="2766" y="326"/>
                  </a:lnTo>
                  <a:lnTo>
                    <a:pt x="2604" y="163"/>
                  </a:lnTo>
                  <a:lnTo>
                    <a:pt x="2360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2" name="Google Shape;1406;p42"/>
            <p:cNvSpPr/>
            <p:nvPr/>
          </p:nvSpPr>
          <p:spPr>
            <a:xfrm>
              <a:off x="1992600" y="1781280"/>
              <a:ext cx="266040" cy="251640"/>
            </a:xfrm>
            <a:custGeom>
              <a:avLst/>
              <a:gdLst/>
              <a:ahLst/>
              <a:cxnLst/>
              <a:rect l="l" t="t" r="r" b="b"/>
              <a:pathLst>
                <a:path w="2929" h="2767">
                  <a:moveTo>
                    <a:pt x="1709" y="0"/>
                  </a:moveTo>
                  <a:lnTo>
                    <a:pt x="1383" y="41"/>
                  </a:lnTo>
                  <a:lnTo>
                    <a:pt x="1017" y="122"/>
                  </a:lnTo>
                  <a:lnTo>
                    <a:pt x="814" y="204"/>
                  </a:lnTo>
                  <a:lnTo>
                    <a:pt x="610" y="326"/>
                  </a:lnTo>
                  <a:lnTo>
                    <a:pt x="407" y="489"/>
                  </a:lnTo>
                  <a:lnTo>
                    <a:pt x="244" y="692"/>
                  </a:lnTo>
                  <a:lnTo>
                    <a:pt x="122" y="895"/>
                  </a:lnTo>
                  <a:lnTo>
                    <a:pt x="41" y="1099"/>
                  </a:lnTo>
                  <a:lnTo>
                    <a:pt x="0" y="1343"/>
                  </a:lnTo>
                  <a:lnTo>
                    <a:pt x="0" y="1587"/>
                  </a:lnTo>
                  <a:lnTo>
                    <a:pt x="41" y="1831"/>
                  </a:lnTo>
                  <a:lnTo>
                    <a:pt x="122" y="2034"/>
                  </a:lnTo>
                  <a:lnTo>
                    <a:pt x="244" y="2238"/>
                  </a:lnTo>
                  <a:lnTo>
                    <a:pt x="407" y="2400"/>
                  </a:lnTo>
                  <a:lnTo>
                    <a:pt x="610" y="2563"/>
                  </a:lnTo>
                  <a:lnTo>
                    <a:pt x="814" y="2685"/>
                  </a:lnTo>
                  <a:lnTo>
                    <a:pt x="1058" y="2766"/>
                  </a:lnTo>
                  <a:lnTo>
                    <a:pt x="1546" y="2766"/>
                  </a:lnTo>
                  <a:lnTo>
                    <a:pt x="1831" y="2726"/>
                  </a:lnTo>
                  <a:lnTo>
                    <a:pt x="2075" y="2604"/>
                  </a:lnTo>
                  <a:lnTo>
                    <a:pt x="2278" y="2441"/>
                  </a:lnTo>
                  <a:lnTo>
                    <a:pt x="2481" y="2238"/>
                  </a:lnTo>
                  <a:lnTo>
                    <a:pt x="2644" y="2034"/>
                  </a:lnTo>
                  <a:lnTo>
                    <a:pt x="2766" y="1790"/>
                  </a:lnTo>
                  <a:lnTo>
                    <a:pt x="2888" y="1546"/>
                  </a:lnTo>
                  <a:lnTo>
                    <a:pt x="2888" y="1343"/>
                  </a:lnTo>
                  <a:lnTo>
                    <a:pt x="2929" y="1180"/>
                  </a:lnTo>
                  <a:lnTo>
                    <a:pt x="2888" y="977"/>
                  </a:lnTo>
                  <a:lnTo>
                    <a:pt x="2848" y="814"/>
                  </a:lnTo>
                  <a:lnTo>
                    <a:pt x="2807" y="651"/>
                  </a:lnTo>
                  <a:lnTo>
                    <a:pt x="2685" y="489"/>
                  </a:lnTo>
                  <a:lnTo>
                    <a:pt x="2563" y="326"/>
                  </a:lnTo>
                  <a:lnTo>
                    <a:pt x="2400" y="244"/>
                  </a:lnTo>
                  <a:lnTo>
                    <a:pt x="2237" y="122"/>
                  </a:lnTo>
                  <a:lnTo>
                    <a:pt x="2075" y="82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3" name="Google Shape;1407;p42"/>
            <p:cNvSpPr/>
            <p:nvPr/>
          </p:nvSpPr>
          <p:spPr>
            <a:xfrm>
              <a:off x="1374480" y="3373200"/>
              <a:ext cx="1672920" cy="991800"/>
            </a:xfrm>
            <a:custGeom>
              <a:avLst/>
              <a:gdLst/>
              <a:ahLst/>
              <a:cxnLst/>
              <a:rect l="l" t="t" r="r" b="b"/>
              <a:pathLst>
                <a:path w="18386" h="10902">
                  <a:moveTo>
                    <a:pt x="8095" y="0"/>
                  </a:moveTo>
                  <a:lnTo>
                    <a:pt x="6997" y="41"/>
                  </a:lnTo>
                  <a:lnTo>
                    <a:pt x="5898" y="122"/>
                  </a:lnTo>
                  <a:lnTo>
                    <a:pt x="4841" y="285"/>
                  </a:lnTo>
                  <a:lnTo>
                    <a:pt x="4759" y="285"/>
                  </a:lnTo>
                  <a:lnTo>
                    <a:pt x="4719" y="326"/>
                  </a:lnTo>
                  <a:lnTo>
                    <a:pt x="4678" y="448"/>
                  </a:lnTo>
                  <a:lnTo>
                    <a:pt x="4637" y="1627"/>
                  </a:lnTo>
                  <a:lnTo>
                    <a:pt x="3905" y="1790"/>
                  </a:lnTo>
                  <a:lnTo>
                    <a:pt x="3580" y="1912"/>
                  </a:lnTo>
                  <a:lnTo>
                    <a:pt x="3214" y="2075"/>
                  </a:lnTo>
                  <a:lnTo>
                    <a:pt x="2888" y="2237"/>
                  </a:lnTo>
                  <a:lnTo>
                    <a:pt x="2563" y="2441"/>
                  </a:lnTo>
                  <a:lnTo>
                    <a:pt x="2278" y="2685"/>
                  </a:lnTo>
                  <a:lnTo>
                    <a:pt x="1993" y="2929"/>
                  </a:lnTo>
                  <a:lnTo>
                    <a:pt x="1627" y="3295"/>
                  </a:lnTo>
                  <a:lnTo>
                    <a:pt x="1343" y="3742"/>
                  </a:lnTo>
                  <a:lnTo>
                    <a:pt x="1058" y="4190"/>
                  </a:lnTo>
                  <a:lnTo>
                    <a:pt x="854" y="4637"/>
                  </a:lnTo>
                  <a:lnTo>
                    <a:pt x="651" y="5125"/>
                  </a:lnTo>
                  <a:lnTo>
                    <a:pt x="488" y="5613"/>
                  </a:lnTo>
                  <a:lnTo>
                    <a:pt x="366" y="6142"/>
                  </a:lnTo>
                  <a:lnTo>
                    <a:pt x="285" y="6630"/>
                  </a:lnTo>
                  <a:lnTo>
                    <a:pt x="163" y="7240"/>
                  </a:lnTo>
                  <a:lnTo>
                    <a:pt x="122" y="7891"/>
                  </a:lnTo>
                  <a:lnTo>
                    <a:pt x="0" y="9152"/>
                  </a:lnTo>
                  <a:lnTo>
                    <a:pt x="0" y="9681"/>
                  </a:lnTo>
                  <a:lnTo>
                    <a:pt x="0" y="9925"/>
                  </a:lnTo>
                  <a:lnTo>
                    <a:pt x="122" y="10210"/>
                  </a:lnTo>
                  <a:lnTo>
                    <a:pt x="244" y="10373"/>
                  </a:lnTo>
                  <a:lnTo>
                    <a:pt x="407" y="10535"/>
                  </a:lnTo>
                  <a:lnTo>
                    <a:pt x="610" y="10617"/>
                  </a:lnTo>
                  <a:lnTo>
                    <a:pt x="814" y="10698"/>
                  </a:lnTo>
                  <a:lnTo>
                    <a:pt x="1343" y="10698"/>
                  </a:lnTo>
                  <a:lnTo>
                    <a:pt x="1831" y="10657"/>
                  </a:lnTo>
                  <a:lnTo>
                    <a:pt x="2482" y="10657"/>
                  </a:lnTo>
                  <a:lnTo>
                    <a:pt x="3132" y="10739"/>
                  </a:lnTo>
                  <a:lnTo>
                    <a:pt x="3742" y="10820"/>
                  </a:lnTo>
                  <a:lnTo>
                    <a:pt x="4393" y="10901"/>
                  </a:lnTo>
                  <a:lnTo>
                    <a:pt x="14034" y="10901"/>
                  </a:lnTo>
                  <a:lnTo>
                    <a:pt x="16800" y="10820"/>
                  </a:lnTo>
                  <a:lnTo>
                    <a:pt x="18183" y="10739"/>
                  </a:lnTo>
                  <a:lnTo>
                    <a:pt x="18264" y="10698"/>
                  </a:lnTo>
                  <a:lnTo>
                    <a:pt x="18305" y="10698"/>
                  </a:lnTo>
                  <a:lnTo>
                    <a:pt x="18305" y="10657"/>
                  </a:lnTo>
                  <a:lnTo>
                    <a:pt x="18345" y="10617"/>
                  </a:lnTo>
                  <a:lnTo>
                    <a:pt x="18345" y="10576"/>
                  </a:lnTo>
                  <a:lnTo>
                    <a:pt x="18386" y="9925"/>
                  </a:lnTo>
                  <a:lnTo>
                    <a:pt x="18345" y="9315"/>
                  </a:lnTo>
                  <a:lnTo>
                    <a:pt x="18345" y="8705"/>
                  </a:lnTo>
                  <a:lnTo>
                    <a:pt x="18264" y="8095"/>
                  </a:lnTo>
                  <a:lnTo>
                    <a:pt x="18142" y="7485"/>
                  </a:lnTo>
                  <a:lnTo>
                    <a:pt x="18020" y="6874"/>
                  </a:lnTo>
                  <a:lnTo>
                    <a:pt x="17816" y="6305"/>
                  </a:lnTo>
                  <a:lnTo>
                    <a:pt x="17572" y="5735"/>
                  </a:lnTo>
                  <a:lnTo>
                    <a:pt x="17369" y="5247"/>
                  </a:lnTo>
                  <a:lnTo>
                    <a:pt x="17084" y="4800"/>
                  </a:lnTo>
                  <a:lnTo>
                    <a:pt x="16800" y="4352"/>
                  </a:lnTo>
                  <a:lnTo>
                    <a:pt x="16433" y="3946"/>
                  </a:lnTo>
                  <a:lnTo>
                    <a:pt x="16067" y="3580"/>
                  </a:lnTo>
                  <a:lnTo>
                    <a:pt x="15661" y="3214"/>
                  </a:lnTo>
                  <a:lnTo>
                    <a:pt x="15254" y="2888"/>
                  </a:lnTo>
                  <a:lnTo>
                    <a:pt x="14806" y="2644"/>
                  </a:lnTo>
                  <a:lnTo>
                    <a:pt x="14400" y="2441"/>
                  </a:lnTo>
                  <a:lnTo>
                    <a:pt x="13952" y="2278"/>
                  </a:lnTo>
                  <a:lnTo>
                    <a:pt x="13545" y="2156"/>
                  </a:lnTo>
                  <a:lnTo>
                    <a:pt x="13098" y="2034"/>
                  </a:lnTo>
                  <a:lnTo>
                    <a:pt x="13179" y="1220"/>
                  </a:lnTo>
                  <a:lnTo>
                    <a:pt x="13220" y="366"/>
                  </a:lnTo>
                  <a:lnTo>
                    <a:pt x="13179" y="285"/>
                  </a:lnTo>
                  <a:lnTo>
                    <a:pt x="13098" y="204"/>
                  </a:lnTo>
                  <a:lnTo>
                    <a:pt x="12610" y="122"/>
                  </a:lnTo>
                  <a:lnTo>
                    <a:pt x="12122" y="81"/>
                  </a:lnTo>
                  <a:lnTo>
                    <a:pt x="11146" y="41"/>
                  </a:lnTo>
                  <a:lnTo>
                    <a:pt x="9152" y="41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4" name="Google Shape;1408;p42"/>
            <p:cNvSpPr/>
            <p:nvPr/>
          </p:nvSpPr>
          <p:spPr>
            <a:xfrm>
              <a:off x="1866960" y="3487680"/>
              <a:ext cx="44280" cy="122040"/>
            </a:xfrm>
            <a:custGeom>
              <a:avLst/>
              <a:gdLst/>
              <a:ahLst/>
              <a:cxnLst/>
              <a:rect l="l" t="t" r="r" b="b"/>
              <a:pathLst>
                <a:path w="489" h="1343">
                  <a:moveTo>
                    <a:pt x="122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44"/>
                  </a:lnTo>
                  <a:lnTo>
                    <a:pt x="163" y="1180"/>
                  </a:lnTo>
                  <a:lnTo>
                    <a:pt x="163" y="1261"/>
                  </a:lnTo>
                  <a:lnTo>
                    <a:pt x="244" y="1302"/>
                  </a:lnTo>
                  <a:lnTo>
                    <a:pt x="326" y="1342"/>
                  </a:lnTo>
                  <a:lnTo>
                    <a:pt x="366" y="1302"/>
                  </a:lnTo>
                  <a:lnTo>
                    <a:pt x="448" y="1302"/>
                  </a:lnTo>
                  <a:lnTo>
                    <a:pt x="488" y="1220"/>
                  </a:lnTo>
                  <a:lnTo>
                    <a:pt x="488" y="1098"/>
                  </a:lnTo>
                  <a:lnTo>
                    <a:pt x="366" y="163"/>
                  </a:lnTo>
                  <a:lnTo>
                    <a:pt x="326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5" name="Google Shape;1409;p42"/>
            <p:cNvSpPr/>
            <p:nvPr/>
          </p:nvSpPr>
          <p:spPr>
            <a:xfrm>
              <a:off x="1985400" y="3495240"/>
              <a:ext cx="33120" cy="129240"/>
            </a:xfrm>
            <a:custGeom>
              <a:avLst/>
              <a:gdLst/>
              <a:ahLst/>
              <a:cxnLst/>
              <a:rect l="l" t="t" r="r" b="b"/>
              <a:pathLst>
                <a:path w="367" h="1425">
                  <a:moveTo>
                    <a:pt x="123" y="0"/>
                  </a:moveTo>
                  <a:lnTo>
                    <a:pt x="42" y="41"/>
                  </a:lnTo>
                  <a:lnTo>
                    <a:pt x="1" y="122"/>
                  </a:lnTo>
                  <a:lnTo>
                    <a:pt x="1" y="163"/>
                  </a:lnTo>
                  <a:lnTo>
                    <a:pt x="1" y="1261"/>
                  </a:lnTo>
                  <a:lnTo>
                    <a:pt x="1" y="1343"/>
                  </a:lnTo>
                  <a:lnTo>
                    <a:pt x="42" y="1383"/>
                  </a:lnTo>
                  <a:lnTo>
                    <a:pt x="123" y="1424"/>
                  </a:lnTo>
                  <a:lnTo>
                    <a:pt x="245" y="1424"/>
                  </a:lnTo>
                  <a:lnTo>
                    <a:pt x="326" y="1383"/>
                  </a:lnTo>
                  <a:lnTo>
                    <a:pt x="367" y="1343"/>
                  </a:lnTo>
                  <a:lnTo>
                    <a:pt x="367" y="1261"/>
                  </a:lnTo>
                  <a:lnTo>
                    <a:pt x="367" y="163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6" name="Google Shape;1410;p42"/>
            <p:cNvSpPr/>
            <p:nvPr/>
          </p:nvSpPr>
          <p:spPr>
            <a:xfrm>
              <a:off x="2096280" y="3495240"/>
              <a:ext cx="44280" cy="118080"/>
            </a:xfrm>
            <a:custGeom>
              <a:avLst/>
              <a:gdLst/>
              <a:ahLst/>
              <a:cxnLst/>
              <a:rect l="l" t="t" r="r" b="b"/>
              <a:pathLst>
                <a:path w="489" h="1303">
                  <a:moveTo>
                    <a:pt x="122" y="0"/>
                  </a:moveTo>
                  <a:lnTo>
                    <a:pt x="81" y="41"/>
                  </a:lnTo>
                  <a:lnTo>
                    <a:pt x="41" y="82"/>
                  </a:lnTo>
                  <a:lnTo>
                    <a:pt x="0" y="245"/>
                  </a:lnTo>
                  <a:lnTo>
                    <a:pt x="122" y="1180"/>
                  </a:lnTo>
                  <a:lnTo>
                    <a:pt x="163" y="1221"/>
                  </a:lnTo>
                  <a:lnTo>
                    <a:pt x="244" y="1302"/>
                  </a:lnTo>
                  <a:lnTo>
                    <a:pt x="366" y="1302"/>
                  </a:lnTo>
                  <a:lnTo>
                    <a:pt x="448" y="1261"/>
                  </a:lnTo>
                  <a:lnTo>
                    <a:pt x="488" y="1221"/>
                  </a:lnTo>
                  <a:lnTo>
                    <a:pt x="488" y="1058"/>
                  </a:lnTo>
                  <a:lnTo>
                    <a:pt x="366" y="122"/>
                  </a:lnTo>
                  <a:lnTo>
                    <a:pt x="326" y="8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7" name="Google Shape;1411;p42"/>
            <p:cNvSpPr/>
            <p:nvPr/>
          </p:nvSpPr>
          <p:spPr>
            <a:xfrm>
              <a:off x="2211120" y="3487680"/>
              <a:ext cx="40320" cy="125640"/>
            </a:xfrm>
            <a:custGeom>
              <a:avLst/>
              <a:gdLst/>
              <a:ahLst/>
              <a:cxnLst/>
              <a:rect l="l" t="t" r="r" b="b"/>
              <a:pathLst>
                <a:path w="448" h="1384">
                  <a:moveTo>
                    <a:pt x="203" y="0"/>
                  </a:moveTo>
                  <a:lnTo>
                    <a:pt x="122" y="41"/>
                  </a:lnTo>
                  <a:lnTo>
                    <a:pt x="41" y="81"/>
                  </a:lnTo>
                  <a:lnTo>
                    <a:pt x="0" y="122"/>
                  </a:lnTo>
                  <a:lnTo>
                    <a:pt x="0" y="203"/>
                  </a:lnTo>
                  <a:lnTo>
                    <a:pt x="81" y="1220"/>
                  </a:lnTo>
                  <a:lnTo>
                    <a:pt x="81" y="1261"/>
                  </a:lnTo>
                  <a:lnTo>
                    <a:pt x="122" y="1342"/>
                  </a:lnTo>
                  <a:lnTo>
                    <a:pt x="163" y="1383"/>
                  </a:lnTo>
                  <a:lnTo>
                    <a:pt x="325" y="1383"/>
                  </a:lnTo>
                  <a:lnTo>
                    <a:pt x="366" y="1342"/>
                  </a:lnTo>
                  <a:lnTo>
                    <a:pt x="407" y="1261"/>
                  </a:lnTo>
                  <a:lnTo>
                    <a:pt x="448" y="1220"/>
                  </a:lnTo>
                  <a:lnTo>
                    <a:pt x="366" y="203"/>
                  </a:lnTo>
                  <a:lnTo>
                    <a:pt x="366" y="122"/>
                  </a:lnTo>
                  <a:lnTo>
                    <a:pt x="325" y="8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8" name="Google Shape;1412;p42"/>
            <p:cNvSpPr/>
            <p:nvPr/>
          </p:nvSpPr>
          <p:spPr>
            <a:xfrm>
              <a:off x="2329560" y="3480480"/>
              <a:ext cx="40680" cy="122040"/>
            </a:xfrm>
            <a:custGeom>
              <a:avLst/>
              <a:gdLst/>
              <a:ahLst/>
              <a:cxnLst/>
              <a:rect l="l" t="t" r="r" b="b"/>
              <a:pathLst>
                <a:path w="449" h="1344">
                  <a:moveTo>
                    <a:pt x="204" y="1"/>
                  </a:moveTo>
                  <a:lnTo>
                    <a:pt x="123" y="41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1" y="204"/>
                  </a:lnTo>
                  <a:lnTo>
                    <a:pt x="82" y="1140"/>
                  </a:lnTo>
                  <a:lnTo>
                    <a:pt x="123" y="1262"/>
                  </a:lnTo>
                  <a:lnTo>
                    <a:pt x="204" y="1302"/>
                  </a:lnTo>
                  <a:lnTo>
                    <a:pt x="245" y="1343"/>
                  </a:lnTo>
                  <a:lnTo>
                    <a:pt x="326" y="1302"/>
                  </a:lnTo>
                  <a:lnTo>
                    <a:pt x="407" y="1262"/>
                  </a:lnTo>
                  <a:lnTo>
                    <a:pt x="448" y="1221"/>
                  </a:lnTo>
                  <a:lnTo>
                    <a:pt x="448" y="1140"/>
                  </a:lnTo>
                  <a:lnTo>
                    <a:pt x="367" y="204"/>
                  </a:lnTo>
                  <a:lnTo>
                    <a:pt x="326" y="82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9" name="Google Shape;1413;p42"/>
            <p:cNvSpPr/>
            <p:nvPr/>
          </p:nvSpPr>
          <p:spPr>
            <a:xfrm>
              <a:off x="2451960" y="3469320"/>
              <a:ext cx="40320" cy="140400"/>
            </a:xfrm>
            <a:custGeom>
              <a:avLst/>
              <a:gdLst/>
              <a:ahLst/>
              <a:cxnLst/>
              <a:rect l="l" t="t" r="r" b="b"/>
              <a:pathLst>
                <a:path w="448" h="1547">
                  <a:moveTo>
                    <a:pt x="285" y="1"/>
                  </a:moveTo>
                  <a:lnTo>
                    <a:pt x="203" y="41"/>
                  </a:lnTo>
                  <a:lnTo>
                    <a:pt x="122" y="82"/>
                  </a:lnTo>
                  <a:lnTo>
                    <a:pt x="81" y="123"/>
                  </a:lnTo>
                  <a:lnTo>
                    <a:pt x="81" y="204"/>
                  </a:lnTo>
                  <a:lnTo>
                    <a:pt x="0" y="1343"/>
                  </a:lnTo>
                  <a:lnTo>
                    <a:pt x="41" y="1424"/>
                  </a:lnTo>
                  <a:lnTo>
                    <a:pt x="81" y="1465"/>
                  </a:lnTo>
                  <a:lnTo>
                    <a:pt x="122" y="1506"/>
                  </a:lnTo>
                  <a:lnTo>
                    <a:pt x="203" y="1546"/>
                  </a:lnTo>
                  <a:lnTo>
                    <a:pt x="285" y="1506"/>
                  </a:lnTo>
                  <a:lnTo>
                    <a:pt x="325" y="1465"/>
                  </a:lnTo>
                  <a:lnTo>
                    <a:pt x="366" y="1424"/>
                  </a:lnTo>
                  <a:lnTo>
                    <a:pt x="407" y="1343"/>
                  </a:lnTo>
                  <a:lnTo>
                    <a:pt x="447" y="204"/>
                  </a:lnTo>
                  <a:lnTo>
                    <a:pt x="447" y="123"/>
                  </a:lnTo>
                  <a:lnTo>
                    <a:pt x="407" y="82"/>
                  </a:lnTo>
                  <a:lnTo>
                    <a:pt x="325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PlaceHolder 1"/>
          <p:cNvSpPr>
            <a:spLocks noGrp="1"/>
          </p:cNvSpPr>
          <p:nvPr>
            <p:ph type="title"/>
          </p:nvPr>
        </p:nvSpPr>
        <p:spPr>
          <a:xfrm>
            <a:off x="3607067" y="1947690"/>
            <a:ext cx="5317470" cy="33960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3600" b="1" spc="-1" dirty="0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Факторы</a:t>
            </a:r>
            <a:r>
              <a:rPr lang="ru-RU" sz="3600" b="1" spc="-1" dirty="0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, способствующие</a:t>
            </a:r>
            <a:r>
              <a:rPr lang="en-GB" sz="3600" b="1" spc="-1" dirty="0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 </a:t>
            </a:r>
            <a:r>
              <a:rPr lang="ru-RU" sz="3600" b="1" spc="-1" dirty="0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сохранению </a:t>
            </a:r>
            <a:r>
              <a:rPr lang="en-GB" sz="3600" b="1" spc="-1" dirty="0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психологическо</a:t>
            </a:r>
            <a:r>
              <a:rPr lang="ru-RU" sz="3600" b="1" spc="-1" dirty="0" err="1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го</a:t>
            </a:r>
            <a:r>
              <a:rPr lang="en-GB" sz="3600" b="1" spc="-1" dirty="0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 </a:t>
            </a:r>
            <a:r>
              <a:rPr lang="en-GB" sz="3600" b="1" spc="-1" dirty="0" err="1" smtClean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здоровь</a:t>
            </a:r>
            <a:r>
              <a:rPr lang="ru-RU" sz="3600" b="1" spc="-1" dirty="0">
                <a:solidFill>
                  <a:schemeClr val="accent1">
                    <a:lumMod val="75000"/>
                  </a:schemeClr>
                </a:solidFill>
                <a:latin typeface="Yusei Magic"/>
              </a:rPr>
              <a:t>я</a:t>
            </a:r>
            <a:endParaRPr lang="ru-RU" sz="36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grpSp>
        <p:nvGrpSpPr>
          <p:cNvPr id="2190" name="Google Shape;1292;p39"/>
          <p:cNvGrpSpPr/>
          <p:nvPr/>
        </p:nvGrpSpPr>
        <p:grpSpPr>
          <a:xfrm>
            <a:off x="1070280" y="812880"/>
            <a:ext cx="2642400" cy="3517200"/>
            <a:chOff x="1070280" y="812880"/>
            <a:chExt cx="2642400" cy="3517200"/>
          </a:xfrm>
        </p:grpSpPr>
        <p:sp>
          <p:nvSpPr>
            <p:cNvPr id="2191" name="Google Shape;1293;p39"/>
            <p:cNvSpPr/>
            <p:nvPr/>
          </p:nvSpPr>
          <p:spPr>
            <a:xfrm>
              <a:off x="1305360" y="1837800"/>
              <a:ext cx="1539000" cy="1675080"/>
            </a:xfrm>
            <a:custGeom>
              <a:avLst/>
              <a:gdLst/>
              <a:ahLst/>
              <a:cxnLst/>
              <a:rect l="l" t="t" r="r" b="b"/>
              <a:pathLst>
                <a:path w="18387" h="20013">
                  <a:moveTo>
                    <a:pt x="16719" y="0"/>
                  </a:moveTo>
                  <a:lnTo>
                    <a:pt x="12895" y="407"/>
                  </a:lnTo>
                  <a:lnTo>
                    <a:pt x="1750" y="1668"/>
                  </a:lnTo>
                  <a:lnTo>
                    <a:pt x="1709" y="2034"/>
                  </a:lnTo>
                  <a:lnTo>
                    <a:pt x="1750" y="2400"/>
                  </a:lnTo>
                  <a:lnTo>
                    <a:pt x="1831" y="3132"/>
                  </a:lnTo>
                  <a:lnTo>
                    <a:pt x="1994" y="3864"/>
                  </a:lnTo>
                  <a:lnTo>
                    <a:pt x="2075" y="4597"/>
                  </a:lnTo>
                  <a:lnTo>
                    <a:pt x="2238" y="6183"/>
                  </a:lnTo>
                  <a:lnTo>
                    <a:pt x="2482" y="7769"/>
                  </a:lnTo>
                  <a:lnTo>
                    <a:pt x="1831" y="7973"/>
                  </a:lnTo>
                  <a:lnTo>
                    <a:pt x="1506" y="8095"/>
                  </a:lnTo>
                  <a:lnTo>
                    <a:pt x="1221" y="8217"/>
                  </a:lnTo>
                  <a:lnTo>
                    <a:pt x="936" y="8380"/>
                  </a:lnTo>
                  <a:lnTo>
                    <a:pt x="692" y="8583"/>
                  </a:lnTo>
                  <a:lnTo>
                    <a:pt x="448" y="8868"/>
                  </a:lnTo>
                  <a:lnTo>
                    <a:pt x="245" y="9152"/>
                  </a:lnTo>
                  <a:lnTo>
                    <a:pt x="123" y="9396"/>
                  </a:lnTo>
                  <a:lnTo>
                    <a:pt x="41" y="9681"/>
                  </a:lnTo>
                  <a:lnTo>
                    <a:pt x="1" y="9966"/>
                  </a:lnTo>
                  <a:lnTo>
                    <a:pt x="1" y="10251"/>
                  </a:lnTo>
                  <a:lnTo>
                    <a:pt x="1" y="10535"/>
                  </a:lnTo>
                  <a:lnTo>
                    <a:pt x="82" y="10820"/>
                  </a:lnTo>
                  <a:lnTo>
                    <a:pt x="204" y="11064"/>
                  </a:lnTo>
                  <a:lnTo>
                    <a:pt x="367" y="11308"/>
                  </a:lnTo>
                  <a:lnTo>
                    <a:pt x="611" y="11512"/>
                  </a:lnTo>
                  <a:lnTo>
                    <a:pt x="936" y="11674"/>
                  </a:lnTo>
                  <a:lnTo>
                    <a:pt x="1262" y="11796"/>
                  </a:lnTo>
                  <a:lnTo>
                    <a:pt x="1628" y="11837"/>
                  </a:lnTo>
                  <a:lnTo>
                    <a:pt x="2401" y="11878"/>
                  </a:lnTo>
                  <a:lnTo>
                    <a:pt x="3133" y="11918"/>
                  </a:lnTo>
                  <a:lnTo>
                    <a:pt x="3499" y="15661"/>
                  </a:lnTo>
                  <a:lnTo>
                    <a:pt x="3784" y="18304"/>
                  </a:lnTo>
                  <a:lnTo>
                    <a:pt x="3987" y="19769"/>
                  </a:lnTo>
                  <a:lnTo>
                    <a:pt x="6143" y="19932"/>
                  </a:lnTo>
                  <a:lnTo>
                    <a:pt x="8299" y="20013"/>
                  </a:lnTo>
                  <a:lnTo>
                    <a:pt x="10495" y="19972"/>
                  </a:lnTo>
                  <a:lnTo>
                    <a:pt x="12651" y="19850"/>
                  </a:lnTo>
                  <a:lnTo>
                    <a:pt x="12610" y="17288"/>
                  </a:lnTo>
                  <a:lnTo>
                    <a:pt x="12610" y="15701"/>
                  </a:lnTo>
                  <a:lnTo>
                    <a:pt x="12651" y="15010"/>
                  </a:lnTo>
                  <a:lnTo>
                    <a:pt x="13383" y="14847"/>
                  </a:lnTo>
                  <a:lnTo>
                    <a:pt x="14115" y="14725"/>
                  </a:lnTo>
                  <a:lnTo>
                    <a:pt x="14848" y="14522"/>
                  </a:lnTo>
                  <a:lnTo>
                    <a:pt x="15539" y="14278"/>
                  </a:lnTo>
                  <a:lnTo>
                    <a:pt x="16231" y="13952"/>
                  </a:lnTo>
                  <a:lnTo>
                    <a:pt x="16556" y="13749"/>
                  </a:lnTo>
                  <a:lnTo>
                    <a:pt x="16841" y="13545"/>
                  </a:lnTo>
                  <a:lnTo>
                    <a:pt x="17125" y="13301"/>
                  </a:lnTo>
                  <a:lnTo>
                    <a:pt x="17369" y="13017"/>
                  </a:lnTo>
                  <a:lnTo>
                    <a:pt x="17614" y="12732"/>
                  </a:lnTo>
                  <a:lnTo>
                    <a:pt x="17817" y="12447"/>
                  </a:lnTo>
                  <a:lnTo>
                    <a:pt x="17980" y="12162"/>
                  </a:lnTo>
                  <a:lnTo>
                    <a:pt x="18102" y="11837"/>
                  </a:lnTo>
                  <a:lnTo>
                    <a:pt x="18183" y="11512"/>
                  </a:lnTo>
                  <a:lnTo>
                    <a:pt x="18264" y="11186"/>
                  </a:lnTo>
                  <a:lnTo>
                    <a:pt x="18346" y="10535"/>
                  </a:lnTo>
                  <a:lnTo>
                    <a:pt x="18386" y="9844"/>
                  </a:lnTo>
                  <a:lnTo>
                    <a:pt x="18346" y="9152"/>
                  </a:lnTo>
                  <a:lnTo>
                    <a:pt x="18264" y="8461"/>
                  </a:lnTo>
                  <a:lnTo>
                    <a:pt x="18061" y="7159"/>
                  </a:lnTo>
                  <a:lnTo>
                    <a:pt x="17776" y="5207"/>
                  </a:lnTo>
                  <a:lnTo>
                    <a:pt x="17451" y="3254"/>
                  </a:lnTo>
                  <a:lnTo>
                    <a:pt x="17329" y="2481"/>
                  </a:lnTo>
                  <a:lnTo>
                    <a:pt x="17207" y="1587"/>
                  </a:lnTo>
                  <a:lnTo>
                    <a:pt x="17125" y="1180"/>
                  </a:lnTo>
                  <a:lnTo>
                    <a:pt x="17003" y="732"/>
                  </a:lnTo>
                  <a:lnTo>
                    <a:pt x="16881" y="366"/>
                  </a:lnTo>
                  <a:lnTo>
                    <a:pt x="16719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2" name="Google Shape;1294;p39"/>
            <p:cNvSpPr/>
            <p:nvPr/>
          </p:nvSpPr>
          <p:spPr>
            <a:xfrm>
              <a:off x="1288080" y="1824120"/>
              <a:ext cx="1569600" cy="1702440"/>
            </a:xfrm>
            <a:custGeom>
              <a:avLst/>
              <a:gdLst/>
              <a:ahLst/>
              <a:cxnLst/>
              <a:rect l="l" t="t" r="r" b="b"/>
              <a:pathLst>
                <a:path w="18753" h="20339">
                  <a:moveTo>
                    <a:pt x="16825" y="377"/>
                  </a:moveTo>
                  <a:lnTo>
                    <a:pt x="16922" y="570"/>
                  </a:lnTo>
                  <a:lnTo>
                    <a:pt x="17003" y="855"/>
                  </a:lnTo>
                  <a:lnTo>
                    <a:pt x="17206" y="1506"/>
                  </a:lnTo>
                  <a:lnTo>
                    <a:pt x="17288" y="2197"/>
                  </a:lnTo>
                  <a:lnTo>
                    <a:pt x="17369" y="2848"/>
                  </a:lnTo>
                  <a:lnTo>
                    <a:pt x="17613" y="4434"/>
                  </a:lnTo>
                  <a:lnTo>
                    <a:pt x="17898" y="6021"/>
                  </a:lnTo>
                  <a:lnTo>
                    <a:pt x="18101" y="7485"/>
                  </a:lnTo>
                  <a:lnTo>
                    <a:pt x="18305" y="8949"/>
                  </a:lnTo>
                  <a:lnTo>
                    <a:pt x="18386" y="9641"/>
                  </a:lnTo>
                  <a:lnTo>
                    <a:pt x="18386" y="10332"/>
                  </a:lnTo>
                  <a:lnTo>
                    <a:pt x="18345" y="11024"/>
                  </a:lnTo>
                  <a:lnTo>
                    <a:pt x="18305" y="11390"/>
                  </a:lnTo>
                  <a:lnTo>
                    <a:pt x="18223" y="11715"/>
                  </a:lnTo>
                  <a:lnTo>
                    <a:pt x="18061" y="12081"/>
                  </a:lnTo>
                  <a:lnTo>
                    <a:pt x="17898" y="12407"/>
                  </a:lnTo>
                  <a:lnTo>
                    <a:pt x="17735" y="12732"/>
                  </a:lnTo>
                  <a:lnTo>
                    <a:pt x="17491" y="13017"/>
                  </a:lnTo>
                  <a:lnTo>
                    <a:pt x="17247" y="13261"/>
                  </a:lnTo>
                  <a:lnTo>
                    <a:pt x="17003" y="13505"/>
                  </a:lnTo>
                  <a:lnTo>
                    <a:pt x="16678" y="13708"/>
                  </a:lnTo>
                  <a:lnTo>
                    <a:pt x="16393" y="13912"/>
                  </a:lnTo>
                  <a:lnTo>
                    <a:pt x="15742" y="14237"/>
                  </a:lnTo>
                  <a:lnTo>
                    <a:pt x="15051" y="14481"/>
                  </a:lnTo>
                  <a:lnTo>
                    <a:pt x="14318" y="14685"/>
                  </a:lnTo>
                  <a:lnTo>
                    <a:pt x="13627" y="14847"/>
                  </a:lnTo>
                  <a:lnTo>
                    <a:pt x="13220" y="14888"/>
                  </a:lnTo>
                  <a:lnTo>
                    <a:pt x="13017" y="14929"/>
                  </a:lnTo>
                  <a:lnTo>
                    <a:pt x="12813" y="14969"/>
                  </a:lnTo>
                  <a:lnTo>
                    <a:pt x="12732" y="15051"/>
                  </a:lnTo>
                  <a:lnTo>
                    <a:pt x="12691" y="15132"/>
                  </a:lnTo>
                  <a:lnTo>
                    <a:pt x="12651" y="15295"/>
                  </a:lnTo>
                  <a:lnTo>
                    <a:pt x="12651" y="15457"/>
                  </a:lnTo>
                  <a:lnTo>
                    <a:pt x="12651" y="16881"/>
                  </a:lnTo>
                  <a:lnTo>
                    <a:pt x="12651" y="19862"/>
                  </a:lnTo>
                  <a:lnTo>
                    <a:pt x="12651" y="19862"/>
                  </a:lnTo>
                  <a:lnTo>
                    <a:pt x="10698" y="19973"/>
                  </a:lnTo>
                  <a:lnTo>
                    <a:pt x="8502" y="19973"/>
                  </a:lnTo>
                  <a:lnTo>
                    <a:pt x="6346" y="19891"/>
                  </a:lnTo>
                  <a:lnTo>
                    <a:pt x="4333" y="19739"/>
                  </a:lnTo>
                  <a:lnTo>
                    <a:pt x="4333" y="19739"/>
                  </a:lnTo>
                  <a:lnTo>
                    <a:pt x="4231" y="18956"/>
                  </a:lnTo>
                  <a:lnTo>
                    <a:pt x="4027" y="17044"/>
                  </a:lnTo>
                  <a:lnTo>
                    <a:pt x="3621" y="13058"/>
                  </a:lnTo>
                  <a:lnTo>
                    <a:pt x="3539" y="12366"/>
                  </a:lnTo>
                  <a:lnTo>
                    <a:pt x="3539" y="12163"/>
                  </a:lnTo>
                  <a:lnTo>
                    <a:pt x="3539" y="12081"/>
                  </a:lnTo>
                  <a:lnTo>
                    <a:pt x="3498" y="12122"/>
                  </a:lnTo>
                  <a:lnTo>
                    <a:pt x="3498" y="12000"/>
                  </a:lnTo>
                  <a:lnTo>
                    <a:pt x="3458" y="11919"/>
                  </a:lnTo>
                  <a:lnTo>
                    <a:pt x="3336" y="11878"/>
                  </a:lnTo>
                  <a:lnTo>
                    <a:pt x="2400" y="11878"/>
                  </a:lnTo>
                  <a:lnTo>
                    <a:pt x="1953" y="11837"/>
                  </a:lnTo>
                  <a:lnTo>
                    <a:pt x="1465" y="11756"/>
                  </a:lnTo>
                  <a:lnTo>
                    <a:pt x="1261" y="11715"/>
                  </a:lnTo>
                  <a:lnTo>
                    <a:pt x="1058" y="11593"/>
                  </a:lnTo>
                  <a:lnTo>
                    <a:pt x="855" y="11471"/>
                  </a:lnTo>
                  <a:lnTo>
                    <a:pt x="692" y="11349"/>
                  </a:lnTo>
                  <a:lnTo>
                    <a:pt x="570" y="11146"/>
                  </a:lnTo>
                  <a:lnTo>
                    <a:pt x="488" y="10983"/>
                  </a:lnTo>
                  <a:lnTo>
                    <a:pt x="407" y="10739"/>
                  </a:lnTo>
                  <a:lnTo>
                    <a:pt x="366" y="10495"/>
                  </a:lnTo>
                  <a:lnTo>
                    <a:pt x="366" y="10292"/>
                  </a:lnTo>
                  <a:lnTo>
                    <a:pt x="407" y="10048"/>
                  </a:lnTo>
                  <a:lnTo>
                    <a:pt x="448" y="9803"/>
                  </a:lnTo>
                  <a:lnTo>
                    <a:pt x="529" y="9600"/>
                  </a:lnTo>
                  <a:lnTo>
                    <a:pt x="610" y="9397"/>
                  </a:lnTo>
                  <a:lnTo>
                    <a:pt x="773" y="9193"/>
                  </a:lnTo>
                  <a:lnTo>
                    <a:pt x="895" y="8990"/>
                  </a:lnTo>
                  <a:lnTo>
                    <a:pt x="1058" y="8827"/>
                  </a:lnTo>
                  <a:lnTo>
                    <a:pt x="1261" y="8705"/>
                  </a:lnTo>
                  <a:lnTo>
                    <a:pt x="1465" y="8583"/>
                  </a:lnTo>
                  <a:lnTo>
                    <a:pt x="1871" y="8380"/>
                  </a:lnTo>
                  <a:lnTo>
                    <a:pt x="2319" y="8258"/>
                  </a:lnTo>
                  <a:lnTo>
                    <a:pt x="2726" y="8136"/>
                  </a:lnTo>
                  <a:lnTo>
                    <a:pt x="2807" y="8095"/>
                  </a:lnTo>
                  <a:lnTo>
                    <a:pt x="2848" y="8054"/>
                  </a:lnTo>
                  <a:lnTo>
                    <a:pt x="2888" y="7892"/>
                  </a:lnTo>
                  <a:lnTo>
                    <a:pt x="2644" y="6305"/>
                  </a:lnTo>
                  <a:lnTo>
                    <a:pt x="2482" y="4719"/>
                  </a:lnTo>
                  <a:lnTo>
                    <a:pt x="2360" y="3987"/>
                  </a:lnTo>
                  <a:lnTo>
                    <a:pt x="2238" y="3255"/>
                  </a:lnTo>
                  <a:lnTo>
                    <a:pt x="2116" y="2563"/>
                  </a:lnTo>
                  <a:lnTo>
                    <a:pt x="2116" y="2197"/>
                  </a:lnTo>
                  <a:lnTo>
                    <a:pt x="2116" y="1976"/>
                  </a:lnTo>
                  <a:lnTo>
                    <a:pt x="2116" y="1976"/>
                  </a:lnTo>
                  <a:lnTo>
                    <a:pt x="13098" y="773"/>
                  </a:lnTo>
                  <a:lnTo>
                    <a:pt x="16825" y="377"/>
                  </a:lnTo>
                  <a:close/>
                  <a:moveTo>
                    <a:pt x="16922" y="1"/>
                  </a:moveTo>
                  <a:lnTo>
                    <a:pt x="13098" y="407"/>
                  </a:lnTo>
                  <a:lnTo>
                    <a:pt x="13057" y="407"/>
                  </a:lnTo>
                  <a:lnTo>
                    <a:pt x="13052" y="412"/>
                  </a:lnTo>
                  <a:lnTo>
                    <a:pt x="13052" y="412"/>
                  </a:lnTo>
                  <a:lnTo>
                    <a:pt x="1953" y="1628"/>
                  </a:lnTo>
                  <a:lnTo>
                    <a:pt x="1831" y="1668"/>
                  </a:lnTo>
                  <a:lnTo>
                    <a:pt x="1790" y="1750"/>
                  </a:lnTo>
                  <a:lnTo>
                    <a:pt x="1749" y="1831"/>
                  </a:lnTo>
                  <a:lnTo>
                    <a:pt x="1749" y="2197"/>
                  </a:lnTo>
                  <a:lnTo>
                    <a:pt x="1749" y="2563"/>
                  </a:lnTo>
                  <a:lnTo>
                    <a:pt x="1871" y="3295"/>
                  </a:lnTo>
                  <a:lnTo>
                    <a:pt x="1993" y="4027"/>
                  </a:lnTo>
                  <a:lnTo>
                    <a:pt x="2116" y="4800"/>
                  </a:lnTo>
                  <a:lnTo>
                    <a:pt x="2278" y="6387"/>
                  </a:lnTo>
                  <a:lnTo>
                    <a:pt x="2492" y="7815"/>
                  </a:lnTo>
                  <a:lnTo>
                    <a:pt x="2492" y="7815"/>
                  </a:lnTo>
                  <a:lnTo>
                    <a:pt x="2238" y="7892"/>
                  </a:lnTo>
                  <a:lnTo>
                    <a:pt x="1831" y="8014"/>
                  </a:lnTo>
                  <a:lnTo>
                    <a:pt x="1465" y="8176"/>
                  </a:lnTo>
                  <a:lnTo>
                    <a:pt x="1099" y="8380"/>
                  </a:lnTo>
                  <a:lnTo>
                    <a:pt x="814" y="8583"/>
                  </a:lnTo>
                  <a:lnTo>
                    <a:pt x="529" y="8868"/>
                  </a:lnTo>
                  <a:lnTo>
                    <a:pt x="285" y="9234"/>
                  </a:lnTo>
                  <a:lnTo>
                    <a:pt x="122" y="9600"/>
                  </a:lnTo>
                  <a:lnTo>
                    <a:pt x="0" y="10048"/>
                  </a:lnTo>
                  <a:lnTo>
                    <a:pt x="0" y="10454"/>
                  </a:lnTo>
                  <a:lnTo>
                    <a:pt x="41" y="10861"/>
                  </a:lnTo>
                  <a:lnTo>
                    <a:pt x="204" y="11268"/>
                  </a:lnTo>
                  <a:lnTo>
                    <a:pt x="326" y="11431"/>
                  </a:lnTo>
                  <a:lnTo>
                    <a:pt x="448" y="11593"/>
                  </a:lnTo>
                  <a:lnTo>
                    <a:pt x="570" y="11715"/>
                  </a:lnTo>
                  <a:lnTo>
                    <a:pt x="733" y="11837"/>
                  </a:lnTo>
                  <a:lnTo>
                    <a:pt x="1058" y="12041"/>
                  </a:lnTo>
                  <a:lnTo>
                    <a:pt x="1465" y="12122"/>
                  </a:lnTo>
                  <a:lnTo>
                    <a:pt x="1912" y="12203"/>
                  </a:lnTo>
                  <a:lnTo>
                    <a:pt x="2400" y="12244"/>
                  </a:lnTo>
                  <a:lnTo>
                    <a:pt x="3176" y="12278"/>
                  </a:lnTo>
                  <a:lnTo>
                    <a:pt x="3176" y="12278"/>
                  </a:lnTo>
                  <a:lnTo>
                    <a:pt x="3214" y="12773"/>
                  </a:lnTo>
                  <a:lnTo>
                    <a:pt x="3376" y="14522"/>
                  </a:lnTo>
                  <a:lnTo>
                    <a:pt x="3865" y="18752"/>
                  </a:lnTo>
                  <a:lnTo>
                    <a:pt x="3905" y="19362"/>
                  </a:lnTo>
                  <a:lnTo>
                    <a:pt x="3987" y="19973"/>
                  </a:lnTo>
                  <a:lnTo>
                    <a:pt x="4027" y="20013"/>
                  </a:lnTo>
                  <a:lnTo>
                    <a:pt x="4068" y="20054"/>
                  </a:lnTo>
                  <a:lnTo>
                    <a:pt x="4190" y="20095"/>
                  </a:lnTo>
                  <a:lnTo>
                    <a:pt x="6346" y="20257"/>
                  </a:lnTo>
                  <a:lnTo>
                    <a:pt x="8502" y="20339"/>
                  </a:lnTo>
                  <a:lnTo>
                    <a:pt x="10698" y="20339"/>
                  </a:lnTo>
                  <a:lnTo>
                    <a:pt x="12854" y="20217"/>
                  </a:lnTo>
                  <a:lnTo>
                    <a:pt x="12935" y="20217"/>
                  </a:lnTo>
                  <a:lnTo>
                    <a:pt x="12976" y="20176"/>
                  </a:lnTo>
                  <a:lnTo>
                    <a:pt x="13017" y="20095"/>
                  </a:lnTo>
                  <a:lnTo>
                    <a:pt x="13017" y="20013"/>
                  </a:lnTo>
                  <a:lnTo>
                    <a:pt x="13017" y="17247"/>
                  </a:lnTo>
                  <a:lnTo>
                    <a:pt x="13017" y="15702"/>
                  </a:lnTo>
                  <a:lnTo>
                    <a:pt x="13017" y="15335"/>
                  </a:lnTo>
                  <a:lnTo>
                    <a:pt x="13139" y="15335"/>
                  </a:lnTo>
                  <a:lnTo>
                    <a:pt x="13383" y="15254"/>
                  </a:lnTo>
                  <a:lnTo>
                    <a:pt x="13830" y="15173"/>
                  </a:lnTo>
                  <a:lnTo>
                    <a:pt x="14522" y="15010"/>
                  </a:lnTo>
                  <a:lnTo>
                    <a:pt x="15213" y="14807"/>
                  </a:lnTo>
                  <a:lnTo>
                    <a:pt x="15905" y="14563"/>
                  </a:lnTo>
                  <a:lnTo>
                    <a:pt x="16556" y="14237"/>
                  </a:lnTo>
                  <a:lnTo>
                    <a:pt x="16840" y="14074"/>
                  </a:lnTo>
                  <a:lnTo>
                    <a:pt x="17125" y="13871"/>
                  </a:lnTo>
                  <a:lnTo>
                    <a:pt x="17410" y="13627"/>
                  </a:lnTo>
                  <a:lnTo>
                    <a:pt x="17654" y="13383"/>
                  </a:lnTo>
                  <a:lnTo>
                    <a:pt x="17898" y="13139"/>
                  </a:lnTo>
                  <a:lnTo>
                    <a:pt x="18101" y="12814"/>
                  </a:lnTo>
                  <a:lnTo>
                    <a:pt x="18264" y="12529"/>
                  </a:lnTo>
                  <a:lnTo>
                    <a:pt x="18427" y="12163"/>
                  </a:lnTo>
                  <a:lnTo>
                    <a:pt x="18549" y="11837"/>
                  </a:lnTo>
                  <a:lnTo>
                    <a:pt x="18630" y="11512"/>
                  </a:lnTo>
                  <a:lnTo>
                    <a:pt x="18752" y="10820"/>
                  </a:lnTo>
                  <a:lnTo>
                    <a:pt x="18752" y="10129"/>
                  </a:lnTo>
                  <a:lnTo>
                    <a:pt x="18752" y="9437"/>
                  </a:lnTo>
                  <a:lnTo>
                    <a:pt x="18671" y="8746"/>
                  </a:lnTo>
                  <a:lnTo>
                    <a:pt x="18589" y="8014"/>
                  </a:lnTo>
                  <a:lnTo>
                    <a:pt x="18345" y="6631"/>
                  </a:lnTo>
                  <a:lnTo>
                    <a:pt x="18061" y="4800"/>
                  </a:lnTo>
                  <a:lnTo>
                    <a:pt x="17776" y="2929"/>
                  </a:lnTo>
                  <a:lnTo>
                    <a:pt x="17654" y="2197"/>
                  </a:lnTo>
                  <a:lnTo>
                    <a:pt x="17532" y="1465"/>
                  </a:lnTo>
                  <a:lnTo>
                    <a:pt x="17491" y="1099"/>
                  </a:lnTo>
                  <a:lnTo>
                    <a:pt x="17369" y="733"/>
                  </a:lnTo>
                  <a:lnTo>
                    <a:pt x="17247" y="407"/>
                  </a:lnTo>
                  <a:lnTo>
                    <a:pt x="17084" y="82"/>
                  </a:lnTo>
                  <a:lnTo>
                    <a:pt x="17003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3" name="Google Shape;1295;p39"/>
            <p:cNvSpPr/>
            <p:nvPr/>
          </p:nvSpPr>
          <p:spPr>
            <a:xfrm>
              <a:off x="1352880" y="1943280"/>
              <a:ext cx="1525320" cy="1259640"/>
            </a:xfrm>
            <a:custGeom>
              <a:avLst/>
              <a:gdLst/>
              <a:ahLst/>
              <a:cxnLst/>
              <a:rect l="l" t="t" r="r" b="b"/>
              <a:pathLst>
                <a:path w="18224" h="15051">
                  <a:moveTo>
                    <a:pt x="3254" y="0"/>
                  </a:moveTo>
                  <a:lnTo>
                    <a:pt x="1749" y="244"/>
                  </a:lnTo>
                  <a:lnTo>
                    <a:pt x="976" y="326"/>
                  </a:lnTo>
                  <a:lnTo>
                    <a:pt x="204" y="366"/>
                  </a:lnTo>
                  <a:lnTo>
                    <a:pt x="122" y="366"/>
                  </a:lnTo>
                  <a:lnTo>
                    <a:pt x="82" y="407"/>
                  </a:lnTo>
                  <a:lnTo>
                    <a:pt x="41" y="488"/>
                  </a:lnTo>
                  <a:lnTo>
                    <a:pt x="0" y="570"/>
                  </a:lnTo>
                  <a:lnTo>
                    <a:pt x="122" y="1627"/>
                  </a:lnTo>
                  <a:lnTo>
                    <a:pt x="244" y="2726"/>
                  </a:lnTo>
                  <a:lnTo>
                    <a:pt x="448" y="3783"/>
                  </a:lnTo>
                  <a:lnTo>
                    <a:pt x="692" y="4841"/>
                  </a:lnTo>
                  <a:lnTo>
                    <a:pt x="692" y="5166"/>
                  </a:lnTo>
                  <a:lnTo>
                    <a:pt x="773" y="5532"/>
                  </a:lnTo>
                  <a:lnTo>
                    <a:pt x="895" y="5858"/>
                  </a:lnTo>
                  <a:lnTo>
                    <a:pt x="1017" y="6142"/>
                  </a:lnTo>
                  <a:lnTo>
                    <a:pt x="1383" y="6915"/>
                  </a:lnTo>
                  <a:lnTo>
                    <a:pt x="1749" y="7647"/>
                  </a:lnTo>
                  <a:lnTo>
                    <a:pt x="2237" y="8339"/>
                  </a:lnTo>
                  <a:lnTo>
                    <a:pt x="2725" y="9030"/>
                  </a:lnTo>
                  <a:lnTo>
                    <a:pt x="3295" y="9640"/>
                  </a:lnTo>
                  <a:lnTo>
                    <a:pt x="3864" y="10251"/>
                  </a:lnTo>
                  <a:lnTo>
                    <a:pt x="4515" y="10861"/>
                  </a:lnTo>
                  <a:lnTo>
                    <a:pt x="5207" y="11430"/>
                  </a:lnTo>
                  <a:lnTo>
                    <a:pt x="6427" y="12488"/>
                  </a:lnTo>
                  <a:lnTo>
                    <a:pt x="7159" y="13098"/>
                  </a:lnTo>
                  <a:lnTo>
                    <a:pt x="7891" y="13667"/>
                  </a:lnTo>
                  <a:lnTo>
                    <a:pt x="8705" y="14155"/>
                  </a:lnTo>
                  <a:lnTo>
                    <a:pt x="9112" y="14359"/>
                  </a:lnTo>
                  <a:lnTo>
                    <a:pt x="9559" y="14522"/>
                  </a:lnTo>
                  <a:lnTo>
                    <a:pt x="10373" y="14806"/>
                  </a:lnTo>
                  <a:lnTo>
                    <a:pt x="11227" y="14969"/>
                  </a:lnTo>
                  <a:lnTo>
                    <a:pt x="12081" y="15050"/>
                  </a:lnTo>
                  <a:lnTo>
                    <a:pt x="12528" y="15050"/>
                  </a:lnTo>
                  <a:lnTo>
                    <a:pt x="12976" y="15010"/>
                  </a:lnTo>
                  <a:lnTo>
                    <a:pt x="13383" y="14969"/>
                  </a:lnTo>
                  <a:lnTo>
                    <a:pt x="13789" y="14888"/>
                  </a:lnTo>
                  <a:lnTo>
                    <a:pt x="14237" y="14806"/>
                  </a:lnTo>
                  <a:lnTo>
                    <a:pt x="14644" y="14644"/>
                  </a:lnTo>
                  <a:lnTo>
                    <a:pt x="15010" y="14481"/>
                  </a:lnTo>
                  <a:lnTo>
                    <a:pt x="15416" y="14318"/>
                  </a:lnTo>
                  <a:lnTo>
                    <a:pt x="15783" y="14074"/>
                  </a:lnTo>
                  <a:lnTo>
                    <a:pt x="16149" y="13830"/>
                  </a:lnTo>
                  <a:lnTo>
                    <a:pt x="16433" y="13586"/>
                  </a:lnTo>
                  <a:lnTo>
                    <a:pt x="16718" y="13301"/>
                  </a:lnTo>
                  <a:lnTo>
                    <a:pt x="16962" y="13017"/>
                  </a:lnTo>
                  <a:lnTo>
                    <a:pt x="17206" y="12732"/>
                  </a:lnTo>
                  <a:lnTo>
                    <a:pt x="17450" y="12406"/>
                  </a:lnTo>
                  <a:lnTo>
                    <a:pt x="17654" y="12081"/>
                  </a:lnTo>
                  <a:lnTo>
                    <a:pt x="17816" y="11715"/>
                  </a:lnTo>
                  <a:lnTo>
                    <a:pt x="17938" y="11349"/>
                  </a:lnTo>
                  <a:lnTo>
                    <a:pt x="18060" y="11023"/>
                  </a:lnTo>
                  <a:lnTo>
                    <a:pt x="18142" y="10617"/>
                  </a:lnTo>
                  <a:lnTo>
                    <a:pt x="18182" y="10251"/>
                  </a:lnTo>
                  <a:lnTo>
                    <a:pt x="18223" y="9885"/>
                  </a:lnTo>
                  <a:lnTo>
                    <a:pt x="18182" y="9478"/>
                  </a:lnTo>
                  <a:lnTo>
                    <a:pt x="18142" y="9112"/>
                  </a:lnTo>
                  <a:lnTo>
                    <a:pt x="18020" y="8746"/>
                  </a:lnTo>
                  <a:lnTo>
                    <a:pt x="17857" y="8420"/>
                  </a:lnTo>
                  <a:lnTo>
                    <a:pt x="17735" y="8217"/>
                  </a:lnTo>
                  <a:lnTo>
                    <a:pt x="17613" y="8095"/>
                  </a:lnTo>
                  <a:lnTo>
                    <a:pt x="17288" y="7851"/>
                  </a:lnTo>
                  <a:lnTo>
                    <a:pt x="16962" y="7647"/>
                  </a:lnTo>
                  <a:lnTo>
                    <a:pt x="16555" y="7566"/>
                  </a:lnTo>
                  <a:lnTo>
                    <a:pt x="16189" y="7485"/>
                  </a:lnTo>
                  <a:lnTo>
                    <a:pt x="15742" y="7485"/>
                  </a:lnTo>
                  <a:lnTo>
                    <a:pt x="14969" y="7525"/>
                  </a:lnTo>
                  <a:lnTo>
                    <a:pt x="14115" y="7607"/>
                  </a:lnTo>
                  <a:lnTo>
                    <a:pt x="13261" y="7810"/>
                  </a:lnTo>
                  <a:lnTo>
                    <a:pt x="12447" y="8054"/>
                  </a:lnTo>
                  <a:lnTo>
                    <a:pt x="11674" y="8379"/>
                  </a:lnTo>
                  <a:lnTo>
                    <a:pt x="10901" y="8746"/>
                  </a:lnTo>
                  <a:lnTo>
                    <a:pt x="10169" y="9193"/>
                  </a:lnTo>
                  <a:lnTo>
                    <a:pt x="9478" y="9722"/>
                  </a:lnTo>
                  <a:lnTo>
                    <a:pt x="8868" y="10291"/>
                  </a:lnTo>
                  <a:lnTo>
                    <a:pt x="8542" y="10576"/>
                  </a:lnTo>
                  <a:lnTo>
                    <a:pt x="8339" y="10698"/>
                  </a:lnTo>
                  <a:lnTo>
                    <a:pt x="8176" y="10820"/>
                  </a:lnTo>
                  <a:lnTo>
                    <a:pt x="7973" y="10901"/>
                  </a:lnTo>
                  <a:lnTo>
                    <a:pt x="7769" y="10942"/>
                  </a:lnTo>
                  <a:lnTo>
                    <a:pt x="7566" y="10942"/>
                  </a:lnTo>
                  <a:lnTo>
                    <a:pt x="7322" y="10861"/>
                  </a:lnTo>
                  <a:lnTo>
                    <a:pt x="7119" y="10779"/>
                  </a:lnTo>
                  <a:lnTo>
                    <a:pt x="6956" y="10698"/>
                  </a:lnTo>
                  <a:lnTo>
                    <a:pt x="6590" y="10413"/>
                  </a:lnTo>
                  <a:lnTo>
                    <a:pt x="6305" y="10088"/>
                  </a:lnTo>
                  <a:lnTo>
                    <a:pt x="6020" y="9762"/>
                  </a:lnTo>
                  <a:lnTo>
                    <a:pt x="5410" y="8868"/>
                  </a:lnTo>
                  <a:lnTo>
                    <a:pt x="4881" y="7973"/>
                  </a:lnTo>
                  <a:lnTo>
                    <a:pt x="4393" y="6997"/>
                  </a:lnTo>
                  <a:lnTo>
                    <a:pt x="3986" y="5980"/>
                  </a:lnTo>
                  <a:lnTo>
                    <a:pt x="3661" y="5044"/>
                  </a:lnTo>
                  <a:lnTo>
                    <a:pt x="3498" y="4515"/>
                  </a:lnTo>
                  <a:lnTo>
                    <a:pt x="3417" y="4027"/>
                  </a:lnTo>
                  <a:lnTo>
                    <a:pt x="3376" y="3661"/>
                  </a:lnTo>
                  <a:lnTo>
                    <a:pt x="3295" y="3254"/>
                  </a:lnTo>
                  <a:lnTo>
                    <a:pt x="3417" y="2481"/>
                  </a:lnTo>
                  <a:lnTo>
                    <a:pt x="3498" y="1709"/>
                  </a:lnTo>
                  <a:lnTo>
                    <a:pt x="3539" y="936"/>
                  </a:lnTo>
                  <a:lnTo>
                    <a:pt x="3539" y="529"/>
                  </a:lnTo>
                  <a:lnTo>
                    <a:pt x="3458" y="122"/>
                  </a:lnTo>
                  <a:lnTo>
                    <a:pt x="3458" y="82"/>
                  </a:lnTo>
                  <a:lnTo>
                    <a:pt x="337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4" name="Google Shape;1296;p39"/>
            <p:cNvSpPr/>
            <p:nvPr/>
          </p:nvSpPr>
          <p:spPr>
            <a:xfrm>
              <a:off x="1070280" y="3397320"/>
              <a:ext cx="1896480" cy="932760"/>
            </a:xfrm>
            <a:custGeom>
              <a:avLst/>
              <a:gdLst/>
              <a:ahLst/>
              <a:cxnLst/>
              <a:rect l="l" t="t" r="r" b="b"/>
              <a:pathLst>
                <a:path w="22657" h="11147">
                  <a:moveTo>
                    <a:pt x="13627" y="1"/>
                  </a:moveTo>
                  <a:lnTo>
                    <a:pt x="12691" y="42"/>
                  </a:lnTo>
                  <a:lnTo>
                    <a:pt x="11755" y="82"/>
                  </a:lnTo>
                  <a:lnTo>
                    <a:pt x="9844" y="204"/>
                  </a:lnTo>
                  <a:lnTo>
                    <a:pt x="7932" y="245"/>
                  </a:lnTo>
                  <a:lnTo>
                    <a:pt x="7078" y="326"/>
                  </a:lnTo>
                  <a:lnTo>
                    <a:pt x="6224" y="408"/>
                  </a:lnTo>
                  <a:lnTo>
                    <a:pt x="5817" y="489"/>
                  </a:lnTo>
                  <a:lnTo>
                    <a:pt x="5369" y="611"/>
                  </a:lnTo>
                  <a:lnTo>
                    <a:pt x="4963" y="733"/>
                  </a:lnTo>
                  <a:lnTo>
                    <a:pt x="4556" y="936"/>
                  </a:lnTo>
                  <a:lnTo>
                    <a:pt x="4230" y="1099"/>
                  </a:lnTo>
                  <a:lnTo>
                    <a:pt x="3946" y="1303"/>
                  </a:lnTo>
                  <a:lnTo>
                    <a:pt x="3336" y="1750"/>
                  </a:lnTo>
                  <a:lnTo>
                    <a:pt x="2807" y="2279"/>
                  </a:lnTo>
                  <a:lnTo>
                    <a:pt x="2319" y="2848"/>
                  </a:lnTo>
                  <a:lnTo>
                    <a:pt x="2075" y="3214"/>
                  </a:lnTo>
                  <a:lnTo>
                    <a:pt x="1830" y="3621"/>
                  </a:lnTo>
                  <a:lnTo>
                    <a:pt x="1424" y="4435"/>
                  </a:lnTo>
                  <a:lnTo>
                    <a:pt x="1098" y="5248"/>
                  </a:lnTo>
                  <a:lnTo>
                    <a:pt x="814" y="6143"/>
                  </a:lnTo>
                  <a:lnTo>
                    <a:pt x="570" y="7160"/>
                  </a:lnTo>
                  <a:lnTo>
                    <a:pt x="325" y="8217"/>
                  </a:lnTo>
                  <a:lnTo>
                    <a:pt x="163" y="9275"/>
                  </a:lnTo>
                  <a:lnTo>
                    <a:pt x="0" y="10333"/>
                  </a:lnTo>
                  <a:lnTo>
                    <a:pt x="0" y="10414"/>
                  </a:lnTo>
                  <a:lnTo>
                    <a:pt x="41" y="10455"/>
                  </a:lnTo>
                  <a:lnTo>
                    <a:pt x="122" y="10536"/>
                  </a:lnTo>
                  <a:lnTo>
                    <a:pt x="244" y="10577"/>
                  </a:lnTo>
                  <a:lnTo>
                    <a:pt x="285" y="10536"/>
                  </a:lnTo>
                  <a:lnTo>
                    <a:pt x="325" y="10495"/>
                  </a:lnTo>
                  <a:lnTo>
                    <a:pt x="448" y="10455"/>
                  </a:lnTo>
                  <a:lnTo>
                    <a:pt x="2237" y="10455"/>
                  </a:lnTo>
                  <a:lnTo>
                    <a:pt x="4230" y="10577"/>
                  </a:lnTo>
                  <a:lnTo>
                    <a:pt x="6224" y="10699"/>
                  </a:lnTo>
                  <a:lnTo>
                    <a:pt x="9722" y="11024"/>
                  </a:lnTo>
                  <a:lnTo>
                    <a:pt x="10861" y="11105"/>
                  </a:lnTo>
                  <a:lnTo>
                    <a:pt x="12000" y="11146"/>
                  </a:lnTo>
                  <a:lnTo>
                    <a:pt x="13138" y="11146"/>
                  </a:lnTo>
                  <a:lnTo>
                    <a:pt x="14277" y="11065"/>
                  </a:lnTo>
                  <a:lnTo>
                    <a:pt x="16311" y="10902"/>
                  </a:lnTo>
                  <a:lnTo>
                    <a:pt x="18386" y="10658"/>
                  </a:lnTo>
                  <a:lnTo>
                    <a:pt x="20420" y="10414"/>
                  </a:lnTo>
                  <a:lnTo>
                    <a:pt x="22453" y="10251"/>
                  </a:lnTo>
                  <a:lnTo>
                    <a:pt x="22494" y="10251"/>
                  </a:lnTo>
                  <a:lnTo>
                    <a:pt x="22616" y="10170"/>
                  </a:lnTo>
                  <a:lnTo>
                    <a:pt x="22616" y="10129"/>
                  </a:lnTo>
                  <a:lnTo>
                    <a:pt x="22657" y="10048"/>
                  </a:lnTo>
                  <a:lnTo>
                    <a:pt x="22413" y="8299"/>
                  </a:lnTo>
                  <a:lnTo>
                    <a:pt x="22291" y="7404"/>
                  </a:lnTo>
                  <a:lnTo>
                    <a:pt x="22128" y="6550"/>
                  </a:lnTo>
                  <a:lnTo>
                    <a:pt x="21925" y="5696"/>
                  </a:lnTo>
                  <a:lnTo>
                    <a:pt x="21640" y="4841"/>
                  </a:lnTo>
                  <a:lnTo>
                    <a:pt x="21274" y="4028"/>
                  </a:lnTo>
                  <a:lnTo>
                    <a:pt x="21070" y="3621"/>
                  </a:lnTo>
                  <a:lnTo>
                    <a:pt x="20826" y="3255"/>
                  </a:lnTo>
                  <a:lnTo>
                    <a:pt x="20379" y="2604"/>
                  </a:lnTo>
                  <a:lnTo>
                    <a:pt x="19850" y="2035"/>
                  </a:lnTo>
                  <a:lnTo>
                    <a:pt x="19565" y="1750"/>
                  </a:lnTo>
                  <a:lnTo>
                    <a:pt x="19281" y="1506"/>
                  </a:lnTo>
                  <a:lnTo>
                    <a:pt x="18955" y="1262"/>
                  </a:lnTo>
                  <a:lnTo>
                    <a:pt x="18630" y="1058"/>
                  </a:lnTo>
                  <a:lnTo>
                    <a:pt x="18264" y="855"/>
                  </a:lnTo>
                  <a:lnTo>
                    <a:pt x="17898" y="692"/>
                  </a:lnTo>
                  <a:lnTo>
                    <a:pt x="17125" y="408"/>
                  </a:lnTo>
                  <a:lnTo>
                    <a:pt x="16311" y="204"/>
                  </a:lnTo>
                  <a:lnTo>
                    <a:pt x="15498" y="82"/>
                  </a:lnTo>
                  <a:lnTo>
                    <a:pt x="1456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5" name="Google Shape;1297;p39"/>
            <p:cNvSpPr/>
            <p:nvPr/>
          </p:nvSpPr>
          <p:spPr>
            <a:xfrm>
              <a:off x="2371320" y="2334960"/>
              <a:ext cx="166680" cy="258480"/>
            </a:xfrm>
            <a:custGeom>
              <a:avLst/>
              <a:gdLst/>
              <a:ahLst/>
              <a:cxnLst/>
              <a:rect l="l" t="t" r="r" b="b"/>
              <a:pathLst>
                <a:path w="1994" h="3093">
                  <a:moveTo>
                    <a:pt x="611" y="1"/>
                  </a:moveTo>
                  <a:lnTo>
                    <a:pt x="529" y="42"/>
                  </a:lnTo>
                  <a:lnTo>
                    <a:pt x="488" y="82"/>
                  </a:lnTo>
                  <a:lnTo>
                    <a:pt x="448" y="164"/>
                  </a:lnTo>
                  <a:lnTo>
                    <a:pt x="448" y="204"/>
                  </a:lnTo>
                  <a:lnTo>
                    <a:pt x="488" y="286"/>
                  </a:lnTo>
                  <a:lnTo>
                    <a:pt x="1099" y="1384"/>
                  </a:lnTo>
                  <a:lnTo>
                    <a:pt x="1424" y="1872"/>
                  </a:lnTo>
                  <a:lnTo>
                    <a:pt x="1546" y="2116"/>
                  </a:lnTo>
                  <a:lnTo>
                    <a:pt x="1587" y="2279"/>
                  </a:lnTo>
                  <a:lnTo>
                    <a:pt x="1627" y="2401"/>
                  </a:lnTo>
                  <a:lnTo>
                    <a:pt x="1587" y="2482"/>
                  </a:lnTo>
                  <a:lnTo>
                    <a:pt x="1546" y="2564"/>
                  </a:lnTo>
                  <a:lnTo>
                    <a:pt x="1424" y="2645"/>
                  </a:lnTo>
                  <a:lnTo>
                    <a:pt x="1261" y="2726"/>
                  </a:lnTo>
                  <a:lnTo>
                    <a:pt x="1058" y="2726"/>
                  </a:lnTo>
                  <a:lnTo>
                    <a:pt x="855" y="2604"/>
                  </a:lnTo>
                  <a:lnTo>
                    <a:pt x="651" y="2482"/>
                  </a:lnTo>
                  <a:lnTo>
                    <a:pt x="285" y="2116"/>
                  </a:lnTo>
                  <a:lnTo>
                    <a:pt x="244" y="2075"/>
                  </a:lnTo>
                  <a:lnTo>
                    <a:pt x="122" y="2075"/>
                  </a:lnTo>
                  <a:lnTo>
                    <a:pt x="41" y="2116"/>
                  </a:lnTo>
                  <a:lnTo>
                    <a:pt x="0" y="2197"/>
                  </a:lnTo>
                  <a:lnTo>
                    <a:pt x="0" y="2238"/>
                  </a:lnTo>
                  <a:lnTo>
                    <a:pt x="0" y="2320"/>
                  </a:lnTo>
                  <a:lnTo>
                    <a:pt x="41" y="2401"/>
                  </a:lnTo>
                  <a:lnTo>
                    <a:pt x="244" y="2604"/>
                  </a:lnTo>
                  <a:lnTo>
                    <a:pt x="488" y="2808"/>
                  </a:lnTo>
                  <a:lnTo>
                    <a:pt x="733" y="2970"/>
                  </a:lnTo>
                  <a:lnTo>
                    <a:pt x="1017" y="3052"/>
                  </a:lnTo>
                  <a:lnTo>
                    <a:pt x="1261" y="3092"/>
                  </a:lnTo>
                  <a:lnTo>
                    <a:pt x="1546" y="3011"/>
                  </a:lnTo>
                  <a:lnTo>
                    <a:pt x="1749" y="2889"/>
                  </a:lnTo>
                  <a:lnTo>
                    <a:pt x="1831" y="2808"/>
                  </a:lnTo>
                  <a:lnTo>
                    <a:pt x="1912" y="2686"/>
                  </a:lnTo>
                  <a:lnTo>
                    <a:pt x="1993" y="2523"/>
                  </a:lnTo>
                  <a:lnTo>
                    <a:pt x="1993" y="2360"/>
                  </a:lnTo>
                  <a:lnTo>
                    <a:pt x="1953" y="2197"/>
                  </a:lnTo>
                  <a:lnTo>
                    <a:pt x="1912" y="2035"/>
                  </a:lnTo>
                  <a:lnTo>
                    <a:pt x="1749" y="1709"/>
                  </a:lnTo>
                  <a:lnTo>
                    <a:pt x="1587" y="1425"/>
                  </a:lnTo>
                  <a:lnTo>
                    <a:pt x="814" y="123"/>
                  </a:lnTo>
                  <a:lnTo>
                    <a:pt x="733" y="4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6" name="Google Shape;1298;p39"/>
            <p:cNvSpPr/>
            <p:nvPr/>
          </p:nvSpPr>
          <p:spPr>
            <a:xfrm>
              <a:off x="1417680" y="812880"/>
              <a:ext cx="1089360" cy="970200"/>
            </a:xfrm>
            <a:custGeom>
              <a:avLst/>
              <a:gdLst/>
              <a:ahLst/>
              <a:cxnLst/>
              <a:rect l="l" t="t" r="r" b="b"/>
              <a:pathLst>
                <a:path w="13017" h="11594">
                  <a:moveTo>
                    <a:pt x="3783" y="1628"/>
                  </a:moveTo>
                  <a:lnTo>
                    <a:pt x="3905" y="1668"/>
                  </a:lnTo>
                  <a:lnTo>
                    <a:pt x="4149" y="1791"/>
                  </a:lnTo>
                  <a:lnTo>
                    <a:pt x="4393" y="1953"/>
                  </a:lnTo>
                  <a:lnTo>
                    <a:pt x="3864" y="2645"/>
                  </a:lnTo>
                  <a:lnTo>
                    <a:pt x="3417" y="3336"/>
                  </a:lnTo>
                  <a:lnTo>
                    <a:pt x="3376" y="3133"/>
                  </a:lnTo>
                  <a:lnTo>
                    <a:pt x="3213" y="2645"/>
                  </a:lnTo>
                  <a:lnTo>
                    <a:pt x="3173" y="2401"/>
                  </a:lnTo>
                  <a:lnTo>
                    <a:pt x="3213" y="2116"/>
                  </a:lnTo>
                  <a:lnTo>
                    <a:pt x="3213" y="1994"/>
                  </a:lnTo>
                  <a:lnTo>
                    <a:pt x="3295" y="1872"/>
                  </a:lnTo>
                  <a:lnTo>
                    <a:pt x="3335" y="1791"/>
                  </a:lnTo>
                  <a:lnTo>
                    <a:pt x="3417" y="1709"/>
                  </a:lnTo>
                  <a:lnTo>
                    <a:pt x="3539" y="1668"/>
                  </a:lnTo>
                  <a:lnTo>
                    <a:pt x="3661" y="1628"/>
                  </a:lnTo>
                  <a:close/>
                  <a:moveTo>
                    <a:pt x="7078" y="367"/>
                  </a:moveTo>
                  <a:lnTo>
                    <a:pt x="7200" y="408"/>
                  </a:lnTo>
                  <a:lnTo>
                    <a:pt x="7322" y="448"/>
                  </a:lnTo>
                  <a:lnTo>
                    <a:pt x="7403" y="530"/>
                  </a:lnTo>
                  <a:lnTo>
                    <a:pt x="7484" y="652"/>
                  </a:lnTo>
                  <a:lnTo>
                    <a:pt x="7525" y="814"/>
                  </a:lnTo>
                  <a:lnTo>
                    <a:pt x="7525" y="1140"/>
                  </a:lnTo>
                  <a:lnTo>
                    <a:pt x="7484" y="1424"/>
                  </a:lnTo>
                  <a:lnTo>
                    <a:pt x="7362" y="1994"/>
                  </a:lnTo>
                  <a:lnTo>
                    <a:pt x="7037" y="3418"/>
                  </a:lnTo>
                  <a:lnTo>
                    <a:pt x="6874" y="4272"/>
                  </a:lnTo>
                  <a:lnTo>
                    <a:pt x="6834" y="4231"/>
                  </a:lnTo>
                  <a:lnTo>
                    <a:pt x="5735" y="2929"/>
                  </a:lnTo>
                  <a:lnTo>
                    <a:pt x="5329" y="2401"/>
                  </a:lnTo>
                  <a:lnTo>
                    <a:pt x="4881" y="1913"/>
                  </a:lnTo>
                  <a:lnTo>
                    <a:pt x="5247" y="1506"/>
                  </a:lnTo>
                  <a:lnTo>
                    <a:pt x="5613" y="1140"/>
                  </a:lnTo>
                  <a:lnTo>
                    <a:pt x="6061" y="814"/>
                  </a:lnTo>
                  <a:lnTo>
                    <a:pt x="6346" y="611"/>
                  </a:lnTo>
                  <a:lnTo>
                    <a:pt x="6630" y="448"/>
                  </a:lnTo>
                  <a:lnTo>
                    <a:pt x="6915" y="367"/>
                  </a:lnTo>
                  <a:close/>
                  <a:moveTo>
                    <a:pt x="4637" y="2197"/>
                  </a:moveTo>
                  <a:lnTo>
                    <a:pt x="4840" y="2401"/>
                  </a:lnTo>
                  <a:lnTo>
                    <a:pt x="6590" y="4516"/>
                  </a:lnTo>
                  <a:lnTo>
                    <a:pt x="5817" y="4923"/>
                  </a:lnTo>
                  <a:lnTo>
                    <a:pt x="5288" y="4719"/>
                  </a:lnTo>
                  <a:lnTo>
                    <a:pt x="3783" y="4272"/>
                  </a:lnTo>
                  <a:lnTo>
                    <a:pt x="3702" y="4150"/>
                  </a:lnTo>
                  <a:lnTo>
                    <a:pt x="3580" y="3824"/>
                  </a:lnTo>
                  <a:lnTo>
                    <a:pt x="4027" y="3092"/>
                  </a:lnTo>
                  <a:lnTo>
                    <a:pt x="4312" y="2645"/>
                  </a:lnTo>
                  <a:lnTo>
                    <a:pt x="4637" y="2197"/>
                  </a:lnTo>
                  <a:close/>
                  <a:moveTo>
                    <a:pt x="6712" y="4841"/>
                  </a:moveTo>
                  <a:lnTo>
                    <a:pt x="6671" y="5207"/>
                  </a:lnTo>
                  <a:lnTo>
                    <a:pt x="6305" y="5085"/>
                  </a:lnTo>
                  <a:lnTo>
                    <a:pt x="6712" y="4841"/>
                  </a:lnTo>
                  <a:close/>
                  <a:moveTo>
                    <a:pt x="7078" y="5085"/>
                  </a:moveTo>
                  <a:lnTo>
                    <a:pt x="7362" y="5451"/>
                  </a:lnTo>
                  <a:lnTo>
                    <a:pt x="6996" y="5329"/>
                  </a:lnTo>
                  <a:lnTo>
                    <a:pt x="7078" y="5085"/>
                  </a:lnTo>
                  <a:close/>
                  <a:moveTo>
                    <a:pt x="3946" y="4719"/>
                  </a:moveTo>
                  <a:lnTo>
                    <a:pt x="5369" y="5167"/>
                  </a:lnTo>
                  <a:lnTo>
                    <a:pt x="4474" y="5655"/>
                  </a:lnTo>
                  <a:lnTo>
                    <a:pt x="4190" y="5207"/>
                  </a:lnTo>
                  <a:lnTo>
                    <a:pt x="3946" y="4719"/>
                  </a:lnTo>
                  <a:close/>
                  <a:moveTo>
                    <a:pt x="936" y="3987"/>
                  </a:moveTo>
                  <a:lnTo>
                    <a:pt x="1302" y="4109"/>
                  </a:lnTo>
                  <a:lnTo>
                    <a:pt x="2685" y="4394"/>
                  </a:lnTo>
                  <a:lnTo>
                    <a:pt x="2888" y="4434"/>
                  </a:lnTo>
                  <a:lnTo>
                    <a:pt x="2725" y="4841"/>
                  </a:lnTo>
                  <a:lnTo>
                    <a:pt x="2603" y="5207"/>
                  </a:lnTo>
                  <a:lnTo>
                    <a:pt x="2481" y="5695"/>
                  </a:lnTo>
                  <a:lnTo>
                    <a:pt x="2400" y="6224"/>
                  </a:lnTo>
                  <a:lnTo>
                    <a:pt x="2115" y="6102"/>
                  </a:lnTo>
                  <a:lnTo>
                    <a:pt x="1586" y="5817"/>
                  </a:lnTo>
                  <a:lnTo>
                    <a:pt x="1139" y="5451"/>
                  </a:lnTo>
                  <a:lnTo>
                    <a:pt x="895" y="5248"/>
                  </a:lnTo>
                  <a:lnTo>
                    <a:pt x="692" y="5045"/>
                  </a:lnTo>
                  <a:lnTo>
                    <a:pt x="529" y="4801"/>
                  </a:lnTo>
                  <a:lnTo>
                    <a:pt x="407" y="4516"/>
                  </a:lnTo>
                  <a:lnTo>
                    <a:pt x="366" y="4394"/>
                  </a:lnTo>
                  <a:lnTo>
                    <a:pt x="407" y="4272"/>
                  </a:lnTo>
                  <a:lnTo>
                    <a:pt x="447" y="4109"/>
                  </a:lnTo>
                  <a:lnTo>
                    <a:pt x="529" y="4028"/>
                  </a:lnTo>
                  <a:lnTo>
                    <a:pt x="732" y="3987"/>
                  </a:lnTo>
                  <a:close/>
                  <a:moveTo>
                    <a:pt x="3254" y="4556"/>
                  </a:moveTo>
                  <a:lnTo>
                    <a:pt x="3498" y="4597"/>
                  </a:lnTo>
                  <a:lnTo>
                    <a:pt x="3783" y="5248"/>
                  </a:lnTo>
                  <a:lnTo>
                    <a:pt x="3986" y="5533"/>
                  </a:lnTo>
                  <a:lnTo>
                    <a:pt x="4190" y="5817"/>
                  </a:lnTo>
                  <a:lnTo>
                    <a:pt x="3173" y="6468"/>
                  </a:lnTo>
                  <a:lnTo>
                    <a:pt x="2725" y="6346"/>
                  </a:lnTo>
                  <a:lnTo>
                    <a:pt x="2807" y="5899"/>
                  </a:lnTo>
                  <a:lnTo>
                    <a:pt x="2929" y="5451"/>
                  </a:lnTo>
                  <a:lnTo>
                    <a:pt x="3051" y="4963"/>
                  </a:lnTo>
                  <a:lnTo>
                    <a:pt x="3254" y="4556"/>
                  </a:lnTo>
                  <a:close/>
                  <a:moveTo>
                    <a:pt x="11064" y="3214"/>
                  </a:moveTo>
                  <a:lnTo>
                    <a:pt x="11389" y="3255"/>
                  </a:lnTo>
                  <a:lnTo>
                    <a:pt x="11674" y="3336"/>
                  </a:lnTo>
                  <a:lnTo>
                    <a:pt x="11918" y="3458"/>
                  </a:lnTo>
                  <a:lnTo>
                    <a:pt x="12162" y="3621"/>
                  </a:lnTo>
                  <a:lnTo>
                    <a:pt x="12406" y="3865"/>
                  </a:lnTo>
                  <a:lnTo>
                    <a:pt x="12528" y="4109"/>
                  </a:lnTo>
                  <a:lnTo>
                    <a:pt x="12650" y="4353"/>
                  </a:lnTo>
                  <a:lnTo>
                    <a:pt x="12650" y="4597"/>
                  </a:lnTo>
                  <a:lnTo>
                    <a:pt x="12650" y="4882"/>
                  </a:lnTo>
                  <a:lnTo>
                    <a:pt x="12528" y="5126"/>
                  </a:lnTo>
                  <a:lnTo>
                    <a:pt x="12366" y="5329"/>
                  </a:lnTo>
                  <a:lnTo>
                    <a:pt x="12162" y="5533"/>
                  </a:lnTo>
                  <a:lnTo>
                    <a:pt x="11918" y="5695"/>
                  </a:lnTo>
                  <a:lnTo>
                    <a:pt x="11430" y="5939"/>
                  </a:lnTo>
                  <a:lnTo>
                    <a:pt x="10901" y="6184"/>
                  </a:lnTo>
                  <a:lnTo>
                    <a:pt x="10372" y="6346"/>
                  </a:lnTo>
                  <a:lnTo>
                    <a:pt x="9803" y="6509"/>
                  </a:lnTo>
                  <a:lnTo>
                    <a:pt x="9437" y="6306"/>
                  </a:lnTo>
                  <a:lnTo>
                    <a:pt x="9071" y="6102"/>
                  </a:lnTo>
                  <a:lnTo>
                    <a:pt x="8298" y="5817"/>
                  </a:lnTo>
                  <a:lnTo>
                    <a:pt x="8054" y="5695"/>
                  </a:lnTo>
                  <a:lnTo>
                    <a:pt x="7159" y="4638"/>
                  </a:lnTo>
                  <a:lnTo>
                    <a:pt x="7606" y="4394"/>
                  </a:lnTo>
                  <a:lnTo>
                    <a:pt x="8867" y="3784"/>
                  </a:lnTo>
                  <a:lnTo>
                    <a:pt x="9518" y="3540"/>
                  </a:lnTo>
                  <a:lnTo>
                    <a:pt x="10169" y="3296"/>
                  </a:lnTo>
                  <a:lnTo>
                    <a:pt x="10454" y="3255"/>
                  </a:lnTo>
                  <a:lnTo>
                    <a:pt x="10779" y="3214"/>
                  </a:lnTo>
                  <a:close/>
                  <a:moveTo>
                    <a:pt x="8542" y="6306"/>
                  </a:moveTo>
                  <a:lnTo>
                    <a:pt x="9315" y="6631"/>
                  </a:lnTo>
                  <a:lnTo>
                    <a:pt x="8908" y="6712"/>
                  </a:lnTo>
                  <a:lnTo>
                    <a:pt x="8542" y="6306"/>
                  </a:lnTo>
                  <a:close/>
                  <a:moveTo>
                    <a:pt x="4434" y="6143"/>
                  </a:moveTo>
                  <a:lnTo>
                    <a:pt x="4434" y="6184"/>
                  </a:lnTo>
                  <a:lnTo>
                    <a:pt x="4800" y="6509"/>
                  </a:lnTo>
                  <a:lnTo>
                    <a:pt x="5166" y="6753"/>
                  </a:lnTo>
                  <a:lnTo>
                    <a:pt x="4393" y="6712"/>
                  </a:lnTo>
                  <a:lnTo>
                    <a:pt x="3661" y="6590"/>
                  </a:lnTo>
                  <a:lnTo>
                    <a:pt x="4434" y="6143"/>
                  </a:lnTo>
                  <a:close/>
                  <a:moveTo>
                    <a:pt x="5857" y="5329"/>
                  </a:moveTo>
                  <a:lnTo>
                    <a:pt x="6590" y="5533"/>
                  </a:lnTo>
                  <a:lnTo>
                    <a:pt x="6427" y="6265"/>
                  </a:lnTo>
                  <a:lnTo>
                    <a:pt x="6305" y="6753"/>
                  </a:lnTo>
                  <a:lnTo>
                    <a:pt x="6183" y="6753"/>
                  </a:lnTo>
                  <a:lnTo>
                    <a:pt x="6142" y="6712"/>
                  </a:lnTo>
                  <a:lnTo>
                    <a:pt x="6061" y="6672"/>
                  </a:lnTo>
                  <a:lnTo>
                    <a:pt x="5939" y="6712"/>
                  </a:lnTo>
                  <a:lnTo>
                    <a:pt x="5613" y="6590"/>
                  </a:lnTo>
                  <a:lnTo>
                    <a:pt x="5329" y="6428"/>
                  </a:lnTo>
                  <a:lnTo>
                    <a:pt x="5044" y="6224"/>
                  </a:lnTo>
                  <a:lnTo>
                    <a:pt x="4759" y="5980"/>
                  </a:lnTo>
                  <a:lnTo>
                    <a:pt x="4759" y="5939"/>
                  </a:lnTo>
                  <a:lnTo>
                    <a:pt x="5207" y="5655"/>
                  </a:lnTo>
                  <a:lnTo>
                    <a:pt x="5857" y="5329"/>
                  </a:lnTo>
                  <a:close/>
                  <a:moveTo>
                    <a:pt x="2766" y="6753"/>
                  </a:moveTo>
                  <a:lnTo>
                    <a:pt x="2725" y="6794"/>
                  </a:lnTo>
                  <a:lnTo>
                    <a:pt x="2725" y="6753"/>
                  </a:lnTo>
                  <a:close/>
                  <a:moveTo>
                    <a:pt x="6915" y="5695"/>
                  </a:moveTo>
                  <a:lnTo>
                    <a:pt x="7851" y="6021"/>
                  </a:lnTo>
                  <a:lnTo>
                    <a:pt x="8501" y="6794"/>
                  </a:lnTo>
                  <a:lnTo>
                    <a:pt x="7606" y="6875"/>
                  </a:lnTo>
                  <a:lnTo>
                    <a:pt x="7606" y="6834"/>
                  </a:lnTo>
                  <a:lnTo>
                    <a:pt x="7606" y="6753"/>
                  </a:lnTo>
                  <a:lnTo>
                    <a:pt x="7525" y="6712"/>
                  </a:lnTo>
                  <a:lnTo>
                    <a:pt x="7444" y="6672"/>
                  </a:lnTo>
                  <a:lnTo>
                    <a:pt x="6712" y="6712"/>
                  </a:lnTo>
                  <a:lnTo>
                    <a:pt x="6712" y="6712"/>
                  </a:lnTo>
                  <a:lnTo>
                    <a:pt x="6752" y="6509"/>
                  </a:lnTo>
                  <a:lnTo>
                    <a:pt x="6915" y="5695"/>
                  </a:lnTo>
                  <a:close/>
                  <a:moveTo>
                    <a:pt x="9762" y="6916"/>
                  </a:moveTo>
                  <a:lnTo>
                    <a:pt x="10088" y="7160"/>
                  </a:lnTo>
                  <a:lnTo>
                    <a:pt x="10250" y="7322"/>
                  </a:lnTo>
                  <a:lnTo>
                    <a:pt x="10372" y="7485"/>
                  </a:lnTo>
                  <a:lnTo>
                    <a:pt x="10454" y="7648"/>
                  </a:lnTo>
                  <a:lnTo>
                    <a:pt x="10535" y="7851"/>
                  </a:lnTo>
                  <a:lnTo>
                    <a:pt x="10576" y="8014"/>
                  </a:lnTo>
                  <a:lnTo>
                    <a:pt x="10576" y="8217"/>
                  </a:lnTo>
                  <a:lnTo>
                    <a:pt x="10535" y="8421"/>
                  </a:lnTo>
                  <a:lnTo>
                    <a:pt x="10454" y="8583"/>
                  </a:lnTo>
                  <a:lnTo>
                    <a:pt x="9152" y="7038"/>
                  </a:lnTo>
                  <a:lnTo>
                    <a:pt x="9640" y="6916"/>
                  </a:lnTo>
                  <a:close/>
                  <a:moveTo>
                    <a:pt x="8745" y="7119"/>
                  </a:moveTo>
                  <a:lnTo>
                    <a:pt x="10250" y="8909"/>
                  </a:lnTo>
                  <a:lnTo>
                    <a:pt x="10047" y="9072"/>
                  </a:lnTo>
                  <a:lnTo>
                    <a:pt x="9844" y="9234"/>
                  </a:lnTo>
                  <a:lnTo>
                    <a:pt x="9356" y="9478"/>
                  </a:lnTo>
                  <a:lnTo>
                    <a:pt x="8867" y="9682"/>
                  </a:lnTo>
                  <a:lnTo>
                    <a:pt x="8379" y="9844"/>
                  </a:lnTo>
                  <a:lnTo>
                    <a:pt x="8176" y="9926"/>
                  </a:lnTo>
                  <a:lnTo>
                    <a:pt x="7606" y="9356"/>
                  </a:lnTo>
                  <a:lnTo>
                    <a:pt x="7159" y="8746"/>
                  </a:lnTo>
                  <a:lnTo>
                    <a:pt x="6793" y="8177"/>
                  </a:lnTo>
                  <a:lnTo>
                    <a:pt x="6468" y="7567"/>
                  </a:lnTo>
                  <a:lnTo>
                    <a:pt x="6590" y="7241"/>
                  </a:lnTo>
                  <a:lnTo>
                    <a:pt x="7118" y="7282"/>
                  </a:lnTo>
                  <a:lnTo>
                    <a:pt x="7647" y="7241"/>
                  </a:lnTo>
                  <a:lnTo>
                    <a:pt x="8217" y="7200"/>
                  </a:lnTo>
                  <a:lnTo>
                    <a:pt x="8745" y="7119"/>
                  </a:lnTo>
                  <a:close/>
                  <a:moveTo>
                    <a:pt x="3254" y="6875"/>
                  </a:moveTo>
                  <a:lnTo>
                    <a:pt x="3742" y="6997"/>
                  </a:lnTo>
                  <a:lnTo>
                    <a:pt x="4230" y="7078"/>
                  </a:lnTo>
                  <a:lnTo>
                    <a:pt x="5085" y="7119"/>
                  </a:lnTo>
                  <a:lnTo>
                    <a:pt x="5939" y="7119"/>
                  </a:lnTo>
                  <a:lnTo>
                    <a:pt x="6101" y="7567"/>
                  </a:lnTo>
                  <a:lnTo>
                    <a:pt x="5857" y="8258"/>
                  </a:lnTo>
                  <a:lnTo>
                    <a:pt x="5573" y="8909"/>
                  </a:lnTo>
                  <a:lnTo>
                    <a:pt x="5410" y="9234"/>
                  </a:lnTo>
                  <a:lnTo>
                    <a:pt x="5207" y="9519"/>
                  </a:lnTo>
                  <a:lnTo>
                    <a:pt x="5003" y="9804"/>
                  </a:lnTo>
                  <a:lnTo>
                    <a:pt x="4759" y="10048"/>
                  </a:lnTo>
                  <a:lnTo>
                    <a:pt x="4312" y="9844"/>
                  </a:lnTo>
                  <a:lnTo>
                    <a:pt x="4108" y="9722"/>
                  </a:lnTo>
                  <a:lnTo>
                    <a:pt x="3905" y="9600"/>
                  </a:lnTo>
                  <a:lnTo>
                    <a:pt x="3702" y="9397"/>
                  </a:lnTo>
                  <a:lnTo>
                    <a:pt x="3498" y="9194"/>
                  </a:lnTo>
                  <a:lnTo>
                    <a:pt x="3213" y="8746"/>
                  </a:lnTo>
                  <a:lnTo>
                    <a:pt x="2969" y="8258"/>
                  </a:lnTo>
                  <a:lnTo>
                    <a:pt x="2807" y="7729"/>
                  </a:lnTo>
                  <a:lnTo>
                    <a:pt x="2725" y="7241"/>
                  </a:lnTo>
                  <a:lnTo>
                    <a:pt x="2929" y="7119"/>
                  </a:lnTo>
                  <a:lnTo>
                    <a:pt x="3254" y="6875"/>
                  </a:lnTo>
                  <a:close/>
                  <a:moveTo>
                    <a:pt x="6305" y="8095"/>
                  </a:moveTo>
                  <a:lnTo>
                    <a:pt x="6630" y="8624"/>
                  </a:lnTo>
                  <a:lnTo>
                    <a:pt x="6956" y="9112"/>
                  </a:lnTo>
                  <a:lnTo>
                    <a:pt x="7322" y="9600"/>
                  </a:lnTo>
                  <a:lnTo>
                    <a:pt x="7729" y="10007"/>
                  </a:lnTo>
                  <a:lnTo>
                    <a:pt x="7322" y="10129"/>
                  </a:lnTo>
                  <a:lnTo>
                    <a:pt x="6915" y="10210"/>
                  </a:lnTo>
                  <a:lnTo>
                    <a:pt x="6468" y="10251"/>
                  </a:lnTo>
                  <a:lnTo>
                    <a:pt x="6061" y="10292"/>
                  </a:lnTo>
                  <a:lnTo>
                    <a:pt x="5613" y="10251"/>
                  </a:lnTo>
                  <a:lnTo>
                    <a:pt x="5166" y="10170"/>
                  </a:lnTo>
                  <a:lnTo>
                    <a:pt x="5532" y="9722"/>
                  </a:lnTo>
                  <a:lnTo>
                    <a:pt x="5817" y="9234"/>
                  </a:lnTo>
                  <a:lnTo>
                    <a:pt x="6101" y="8665"/>
                  </a:lnTo>
                  <a:lnTo>
                    <a:pt x="6305" y="8095"/>
                  </a:lnTo>
                  <a:close/>
                  <a:moveTo>
                    <a:pt x="2400" y="7526"/>
                  </a:moveTo>
                  <a:lnTo>
                    <a:pt x="2481" y="7851"/>
                  </a:lnTo>
                  <a:lnTo>
                    <a:pt x="2563" y="8177"/>
                  </a:lnTo>
                  <a:lnTo>
                    <a:pt x="2685" y="8502"/>
                  </a:lnTo>
                  <a:lnTo>
                    <a:pt x="2807" y="8827"/>
                  </a:lnTo>
                  <a:lnTo>
                    <a:pt x="2969" y="9112"/>
                  </a:lnTo>
                  <a:lnTo>
                    <a:pt x="3173" y="9397"/>
                  </a:lnTo>
                  <a:lnTo>
                    <a:pt x="3417" y="9641"/>
                  </a:lnTo>
                  <a:lnTo>
                    <a:pt x="3702" y="9885"/>
                  </a:lnTo>
                  <a:lnTo>
                    <a:pt x="4068" y="10129"/>
                  </a:lnTo>
                  <a:lnTo>
                    <a:pt x="4434" y="10332"/>
                  </a:lnTo>
                  <a:lnTo>
                    <a:pt x="4149" y="10536"/>
                  </a:lnTo>
                  <a:lnTo>
                    <a:pt x="3905" y="10658"/>
                  </a:lnTo>
                  <a:lnTo>
                    <a:pt x="3661" y="10780"/>
                  </a:lnTo>
                  <a:lnTo>
                    <a:pt x="3376" y="10821"/>
                  </a:lnTo>
                  <a:lnTo>
                    <a:pt x="3132" y="10861"/>
                  </a:lnTo>
                  <a:lnTo>
                    <a:pt x="2847" y="10861"/>
                  </a:lnTo>
                  <a:lnTo>
                    <a:pt x="2603" y="10821"/>
                  </a:lnTo>
                  <a:lnTo>
                    <a:pt x="2319" y="10780"/>
                  </a:lnTo>
                  <a:lnTo>
                    <a:pt x="2075" y="10658"/>
                  </a:lnTo>
                  <a:lnTo>
                    <a:pt x="1830" y="10495"/>
                  </a:lnTo>
                  <a:lnTo>
                    <a:pt x="1668" y="10332"/>
                  </a:lnTo>
                  <a:lnTo>
                    <a:pt x="1505" y="10088"/>
                  </a:lnTo>
                  <a:lnTo>
                    <a:pt x="1383" y="9885"/>
                  </a:lnTo>
                  <a:lnTo>
                    <a:pt x="1302" y="9641"/>
                  </a:lnTo>
                  <a:lnTo>
                    <a:pt x="1302" y="9397"/>
                  </a:lnTo>
                  <a:lnTo>
                    <a:pt x="1302" y="9112"/>
                  </a:lnTo>
                  <a:lnTo>
                    <a:pt x="1383" y="8868"/>
                  </a:lnTo>
                  <a:lnTo>
                    <a:pt x="1546" y="8461"/>
                  </a:lnTo>
                  <a:lnTo>
                    <a:pt x="1790" y="8136"/>
                  </a:lnTo>
                  <a:lnTo>
                    <a:pt x="2075" y="7811"/>
                  </a:lnTo>
                  <a:lnTo>
                    <a:pt x="2400" y="7526"/>
                  </a:lnTo>
                  <a:close/>
                  <a:moveTo>
                    <a:pt x="10494" y="9194"/>
                  </a:moveTo>
                  <a:lnTo>
                    <a:pt x="10942" y="9722"/>
                  </a:lnTo>
                  <a:lnTo>
                    <a:pt x="11145" y="10007"/>
                  </a:lnTo>
                  <a:lnTo>
                    <a:pt x="11349" y="10292"/>
                  </a:lnTo>
                  <a:lnTo>
                    <a:pt x="11430" y="10414"/>
                  </a:lnTo>
                  <a:lnTo>
                    <a:pt x="11430" y="10577"/>
                  </a:lnTo>
                  <a:lnTo>
                    <a:pt x="11430" y="10699"/>
                  </a:lnTo>
                  <a:lnTo>
                    <a:pt x="11389" y="10861"/>
                  </a:lnTo>
                  <a:lnTo>
                    <a:pt x="11308" y="10943"/>
                  </a:lnTo>
                  <a:lnTo>
                    <a:pt x="11186" y="11065"/>
                  </a:lnTo>
                  <a:lnTo>
                    <a:pt x="11064" y="11146"/>
                  </a:lnTo>
                  <a:lnTo>
                    <a:pt x="10901" y="11187"/>
                  </a:lnTo>
                  <a:lnTo>
                    <a:pt x="10739" y="11227"/>
                  </a:lnTo>
                  <a:lnTo>
                    <a:pt x="10576" y="11227"/>
                  </a:lnTo>
                  <a:lnTo>
                    <a:pt x="10291" y="11146"/>
                  </a:lnTo>
                  <a:lnTo>
                    <a:pt x="9966" y="11065"/>
                  </a:lnTo>
                  <a:lnTo>
                    <a:pt x="9681" y="10902"/>
                  </a:lnTo>
                  <a:lnTo>
                    <a:pt x="9193" y="10658"/>
                  </a:lnTo>
                  <a:lnTo>
                    <a:pt x="8705" y="10373"/>
                  </a:lnTo>
                  <a:lnTo>
                    <a:pt x="8501" y="10210"/>
                  </a:lnTo>
                  <a:lnTo>
                    <a:pt x="8664" y="10129"/>
                  </a:lnTo>
                  <a:lnTo>
                    <a:pt x="9152" y="9966"/>
                  </a:lnTo>
                  <a:lnTo>
                    <a:pt x="9640" y="9763"/>
                  </a:lnTo>
                  <a:lnTo>
                    <a:pt x="10088" y="9519"/>
                  </a:lnTo>
                  <a:lnTo>
                    <a:pt x="10291" y="9356"/>
                  </a:lnTo>
                  <a:lnTo>
                    <a:pt x="10494" y="9194"/>
                  </a:lnTo>
                  <a:close/>
                  <a:moveTo>
                    <a:pt x="7118" y="1"/>
                  </a:moveTo>
                  <a:lnTo>
                    <a:pt x="6834" y="41"/>
                  </a:lnTo>
                  <a:lnTo>
                    <a:pt x="6549" y="123"/>
                  </a:lnTo>
                  <a:lnTo>
                    <a:pt x="6264" y="245"/>
                  </a:lnTo>
                  <a:lnTo>
                    <a:pt x="5979" y="367"/>
                  </a:lnTo>
                  <a:lnTo>
                    <a:pt x="5735" y="530"/>
                  </a:lnTo>
                  <a:lnTo>
                    <a:pt x="5451" y="774"/>
                  </a:lnTo>
                  <a:lnTo>
                    <a:pt x="5125" y="1058"/>
                  </a:lnTo>
                  <a:lnTo>
                    <a:pt x="4596" y="1628"/>
                  </a:lnTo>
                  <a:lnTo>
                    <a:pt x="4393" y="1506"/>
                  </a:lnTo>
                  <a:lnTo>
                    <a:pt x="4149" y="1343"/>
                  </a:lnTo>
                  <a:lnTo>
                    <a:pt x="3905" y="1262"/>
                  </a:lnTo>
                  <a:lnTo>
                    <a:pt x="3620" y="1262"/>
                  </a:lnTo>
                  <a:lnTo>
                    <a:pt x="3376" y="1302"/>
                  </a:lnTo>
                  <a:lnTo>
                    <a:pt x="3173" y="1424"/>
                  </a:lnTo>
                  <a:lnTo>
                    <a:pt x="3010" y="1628"/>
                  </a:lnTo>
                  <a:lnTo>
                    <a:pt x="2888" y="1831"/>
                  </a:lnTo>
                  <a:lnTo>
                    <a:pt x="2847" y="2116"/>
                  </a:lnTo>
                  <a:lnTo>
                    <a:pt x="2807" y="2360"/>
                  </a:lnTo>
                  <a:lnTo>
                    <a:pt x="2847" y="2645"/>
                  </a:lnTo>
                  <a:lnTo>
                    <a:pt x="2929" y="2929"/>
                  </a:lnTo>
                  <a:lnTo>
                    <a:pt x="3051" y="3377"/>
                  </a:lnTo>
                  <a:lnTo>
                    <a:pt x="3173" y="3784"/>
                  </a:lnTo>
                  <a:lnTo>
                    <a:pt x="3010" y="4109"/>
                  </a:lnTo>
                  <a:lnTo>
                    <a:pt x="2156" y="3906"/>
                  </a:lnTo>
                  <a:lnTo>
                    <a:pt x="1383" y="3743"/>
                  </a:lnTo>
                  <a:lnTo>
                    <a:pt x="1017" y="3662"/>
                  </a:lnTo>
                  <a:lnTo>
                    <a:pt x="814" y="3621"/>
                  </a:lnTo>
                  <a:lnTo>
                    <a:pt x="610" y="3621"/>
                  </a:lnTo>
                  <a:lnTo>
                    <a:pt x="488" y="3662"/>
                  </a:lnTo>
                  <a:lnTo>
                    <a:pt x="366" y="3702"/>
                  </a:lnTo>
                  <a:lnTo>
                    <a:pt x="244" y="3784"/>
                  </a:lnTo>
                  <a:lnTo>
                    <a:pt x="163" y="3906"/>
                  </a:lnTo>
                  <a:lnTo>
                    <a:pt x="41" y="4150"/>
                  </a:lnTo>
                  <a:lnTo>
                    <a:pt x="0" y="4394"/>
                  </a:lnTo>
                  <a:lnTo>
                    <a:pt x="41" y="4556"/>
                  </a:lnTo>
                  <a:lnTo>
                    <a:pt x="81" y="4719"/>
                  </a:lnTo>
                  <a:lnTo>
                    <a:pt x="203" y="4963"/>
                  </a:lnTo>
                  <a:lnTo>
                    <a:pt x="366" y="5207"/>
                  </a:lnTo>
                  <a:lnTo>
                    <a:pt x="570" y="5451"/>
                  </a:lnTo>
                  <a:lnTo>
                    <a:pt x="814" y="5695"/>
                  </a:lnTo>
                  <a:lnTo>
                    <a:pt x="1058" y="5899"/>
                  </a:lnTo>
                  <a:lnTo>
                    <a:pt x="1627" y="6265"/>
                  </a:lnTo>
                  <a:lnTo>
                    <a:pt x="1993" y="6428"/>
                  </a:lnTo>
                  <a:lnTo>
                    <a:pt x="2359" y="6590"/>
                  </a:lnTo>
                  <a:lnTo>
                    <a:pt x="2359" y="7078"/>
                  </a:lnTo>
                  <a:lnTo>
                    <a:pt x="1912" y="7444"/>
                  </a:lnTo>
                  <a:lnTo>
                    <a:pt x="1505" y="7892"/>
                  </a:lnTo>
                  <a:lnTo>
                    <a:pt x="1342" y="8136"/>
                  </a:lnTo>
                  <a:lnTo>
                    <a:pt x="1180" y="8380"/>
                  </a:lnTo>
                  <a:lnTo>
                    <a:pt x="1058" y="8665"/>
                  </a:lnTo>
                  <a:lnTo>
                    <a:pt x="976" y="8909"/>
                  </a:lnTo>
                  <a:lnTo>
                    <a:pt x="936" y="9234"/>
                  </a:lnTo>
                  <a:lnTo>
                    <a:pt x="936" y="9519"/>
                  </a:lnTo>
                  <a:lnTo>
                    <a:pt x="976" y="9763"/>
                  </a:lnTo>
                  <a:lnTo>
                    <a:pt x="1058" y="10048"/>
                  </a:lnTo>
                  <a:lnTo>
                    <a:pt x="1180" y="10292"/>
                  </a:lnTo>
                  <a:lnTo>
                    <a:pt x="1342" y="10536"/>
                  </a:lnTo>
                  <a:lnTo>
                    <a:pt x="1546" y="10739"/>
                  </a:lnTo>
                  <a:lnTo>
                    <a:pt x="1790" y="10902"/>
                  </a:lnTo>
                  <a:lnTo>
                    <a:pt x="2034" y="11065"/>
                  </a:lnTo>
                  <a:lnTo>
                    <a:pt x="2319" y="11146"/>
                  </a:lnTo>
                  <a:lnTo>
                    <a:pt x="2603" y="11227"/>
                  </a:lnTo>
                  <a:lnTo>
                    <a:pt x="2888" y="11268"/>
                  </a:lnTo>
                  <a:lnTo>
                    <a:pt x="3173" y="11227"/>
                  </a:lnTo>
                  <a:lnTo>
                    <a:pt x="3458" y="11227"/>
                  </a:lnTo>
                  <a:lnTo>
                    <a:pt x="3742" y="11146"/>
                  </a:lnTo>
                  <a:lnTo>
                    <a:pt x="3986" y="11024"/>
                  </a:lnTo>
                  <a:lnTo>
                    <a:pt x="4434" y="10780"/>
                  </a:lnTo>
                  <a:lnTo>
                    <a:pt x="4840" y="10495"/>
                  </a:lnTo>
                  <a:lnTo>
                    <a:pt x="5247" y="10577"/>
                  </a:lnTo>
                  <a:lnTo>
                    <a:pt x="5654" y="10617"/>
                  </a:lnTo>
                  <a:lnTo>
                    <a:pt x="6061" y="10658"/>
                  </a:lnTo>
                  <a:lnTo>
                    <a:pt x="6468" y="10617"/>
                  </a:lnTo>
                  <a:lnTo>
                    <a:pt x="6874" y="10577"/>
                  </a:lnTo>
                  <a:lnTo>
                    <a:pt x="7281" y="10495"/>
                  </a:lnTo>
                  <a:lnTo>
                    <a:pt x="8054" y="10332"/>
                  </a:lnTo>
                  <a:lnTo>
                    <a:pt x="8420" y="10617"/>
                  </a:lnTo>
                  <a:lnTo>
                    <a:pt x="8827" y="10861"/>
                  </a:lnTo>
                  <a:lnTo>
                    <a:pt x="9356" y="11187"/>
                  </a:lnTo>
                  <a:lnTo>
                    <a:pt x="9681" y="11349"/>
                  </a:lnTo>
                  <a:lnTo>
                    <a:pt x="9966" y="11471"/>
                  </a:lnTo>
                  <a:lnTo>
                    <a:pt x="10291" y="11553"/>
                  </a:lnTo>
                  <a:lnTo>
                    <a:pt x="10617" y="11593"/>
                  </a:lnTo>
                  <a:lnTo>
                    <a:pt x="10942" y="11553"/>
                  </a:lnTo>
                  <a:lnTo>
                    <a:pt x="11227" y="11471"/>
                  </a:lnTo>
                  <a:lnTo>
                    <a:pt x="11471" y="11309"/>
                  </a:lnTo>
                  <a:lnTo>
                    <a:pt x="11674" y="11105"/>
                  </a:lnTo>
                  <a:lnTo>
                    <a:pt x="11796" y="10861"/>
                  </a:lnTo>
                  <a:lnTo>
                    <a:pt x="11796" y="10699"/>
                  </a:lnTo>
                  <a:lnTo>
                    <a:pt x="11837" y="10577"/>
                  </a:lnTo>
                  <a:lnTo>
                    <a:pt x="11796" y="10414"/>
                  </a:lnTo>
                  <a:lnTo>
                    <a:pt x="11755" y="10251"/>
                  </a:lnTo>
                  <a:lnTo>
                    <a:pt x="11593" y="9966"/>
                  </a:lnTo>
                  <a:lnTo>
                    <a:pt x="11389" y="9682"/>
                  </a:lnTo>
                  <a:lnTo>
                    <a:pt x="11186" y="9438"/>
                  </a:lnTo>
                  <a:lnTo>
                    <a:pt x="10739" y="8909"/>
                  </a:lnTo>
                  <a:lnTo>
                    <a:pt x="10861" y="8665"/>
                  </a:lnTo>
                  <a:lnTo>
                    <a:pt x="10942" y="8421"/>
                  </a:lnTo>
                  <a:lnTo>
                    <a:pt x="10942" y="8177"/>
                  </a:lnTo>
                  <a:lnTo>
                    <a:pt x="10942" y="7933"/>
                  </a:lnTo>
                  <a:lnTo>
                    <a:pt x="10901" y="7689"/>
                  </a:lnTo>
                  <a:lnTo>
                    <a:pt x="10779" y="7444"/>
                  </a:lnTo>
                  <a:lnTo>
                    <a:pt x="10657" y="7241"/>
                  </a:lnTo>
                  <a:lnTo>
                    <a:pt x="10494" y="7038"/>
                  </a:lnTo>
                  <a:lnTo>
                    <a:pt x="10210" y="6794"/>
                  </a:lnTo>
                  <a:lnTo>
                    <a:pt x="11145" y="6468"/>
                  </a:lnTo>
                  <a:lnTo>
                    <a:pt x="11755" y="6224"/>
                  </a:lnTo>
                  <a:lnTo>
                    <a:pt x="12040" y="6061"/>
                  </a:lnTo>
                  <a:lnTo>
                    <a:pt x="12325" y="5858"/>
                  </a:lnTo>
                  <a:lnTo>
                    <a:pt x="12528" y="5695"/>
                  </a:lnTo>
                  <a:lnTo>
                    <a:pt x="12732" y="5451"/>
                  </a:lnTo>
                  <a:lnTo>
                    <a:pt x="12854" y="5248"/>
                  </a:lnTo>
                  <a:lnTo>
                    <a:pt x="12976" y="5004"/>
                  </a:lnTo>
                  <a:lnTo>
                    <a:pt x="13016" y="4719"/>
                  </a:lnTo>
                  <a:lnTo>
                    <a:pt x="13016" y="4475"/>
                  </a:lnTo>
                  <a:lnTo>
                    <a:pt x="12976" y="4190"/>
                  </a:lnTo>
                  <a:lnTo>
                    <a:pt x="12854" y="3906"/>
                  </a:lnTo>
                  <a:lnTo>
                    <a:pt x="12691" y="3621"/>
                  </a:lnTo>
                  <a:lnTo>
                    <a:pt x="12488" y="3418"/>
                  </a:lnTo>
                  <a:lnTo>
                    <a:pt x="12244" y="3214"/>
                  </a:lnTo>
                  <a:lnTo>
                    <a:pt x="12000" y="3051"/>
                  </a:lnTo>
                  <a:lnTo>
                    <a:pt x="11715" y="2929"/>
                  </a:lnTo>
                  <a:lnTo>
                    <a:pt x="11389" y="2889"/>
                  </a:lnTo>
                  <a:lnTo>
                    <a:pt x="11105" y="2848"/>
                  </a:lnTo>
                  <a:lnTo>
                    <a:pt x="10779" y="2848"/>
                  </a:lnTo>
                  <a:lnTo>
                    <a:pt x="10413" y="2889"/>
                  </a:lnTo>
                  <a:lnTo>
                    <a:pt x="10047" y="2970"/>
                  </a:lnTo>
                  <a:lnTo>
                    <a:pt x="9640" y="3051"/>
                  </a:lnTo>
                  <a:lnTo>
                    <a:pt x="9315" y="3214"/>
                  </a:lnTo>
                  <a:lnTo>
                    <a:pt x="8583" y="3540"/>
                  </a:lnTo>
                  <a:lnTo>
                    <a:pt x="7891" y="3865"/>
                  </a:lnTo>
                  <a:lnTo>
                    <a:pt x="7281" y="4190"/>
                  </a:lnTo>
                  <a:lnTo>
                    <a:pt x="7484" y="3214"/>
                  </a:lnTo>
                  <a:lnTo>
                    <a:pt x="7851" y="1587"/>
                  </a:lnTo>
                  <a:lnTo>
                    <a:pt x="7891" y="1343"/>
                  </a:lnTo>
                  <a:lnTo>
                    <a:pt x="7891" y="1058"/>
                  </a:lnTo>
                  <a:lnTo>
                    <a:pt x="7891" y="774"/>
                  </a:lnTo>
                  <a:lnTo>
                    <a:pt x="7810" y="489"/>
                  </a:lnTo>
                  <a:lnTo>
                    <a:pt x="7729" y="367"/>
                  </a:lnTo>
                  <a:lnTo>
                    <a:pt x="7606" y="245"/>
                  </a:lnTo>
                  <a:lnTo>
                    <a:pt x="7525" y="123"/>
                  </a:lnTo>
                  <a:lnTo>
                    <a:pt x="7403" y="82"/>
                  </a:lnTo>
                  <a:lnTo>
                    <a:pt x="7118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7" name="Google Shape;1299;p39"/>
            <p:cNvSpPr/>
            <p:nvPr/>
          </p:nvSpPr>
          <p:spPr>
            <a:xfrm>
              <a:off x="1611720" y="3356640"/>
              <a:ext cx="766080" cy="343800"/>
            </a:xfrm>
            <a:custGeom>
              <a:avLst/>
              <a:gdLst/>
              <a:ahLst/>
              <a:cxnLst/>
              <a:rect l="l" t="t" r="r" b="b"/>
              <a:pathLst>
                <a:path w="9153" h="4110">
                  <a:moveTo>
                    <a:pt x="8868" y="1"/>
                  </a:moveTo>
                  <a:lnTo>
                    <a:pt x="8827" y="41"/>
                  </a:lnTo>
                  <a:lnTo>
                    <a:pt x="8746" y="82"/>
                  </a:lnTo>
                  <a:lnTo>
                    <a:pt x="8746" y="163"/>
                  </a:lnTo>
                  <a:lnTo>
                    <a:pt x="8746" y="2993"/>
                  </a:lnTo>
                  <a:lnTo>
                    <a:pt x="6997" y="1587"/>
                  </a:lnTo>
                  <a:lnTo>
                    <a:pt x="6590" y="1262"/>
                  </a:lnTo>
                  <a:lnTo>
                    <a:pt x="6346" y="1058"/>
                  </a:lnTo>
                  <a:lnTo>
                    <a:pt x="6102" y="896"/>
                  </a:lnTo>
                  <a:lnTo>
                    <a:pt x="5858" y="814"/>
                  </a:lnTo>
                  <a:lnTo>
                    <a:pt x="5614" y="733"/>
                  </a:lnTo>
                  <a:lnTo>
                    <a:pt x="5370" y="733"/>
                  </a:lnTo>
                  <a:lnTo>
                    <a:pt x="5085" y="814"/>
                  </a:lnTo>
                  <a:lnTo>
                    <a:pt x="4841" y="936"/>
                  </a:lnTo>
                  <a:lnTo>
                    <a:pt x="4597" y="1099"/>
                  </a:lnTo>
                  <a:lnTo>
                    <a:pt x="4190" y="1465"/>
                  </a:lnTo>
                  <a:lnTo>
                    <a:pt x="3173" y="2319"/>
                  </a:lnTo>
                  <a:lnTo>
                    <a:pt x="2156" y="3174"/>
                  </a:lnTo>
                  <a:lnTo>
                    <a:pt x="1953" y="3336"/>
                  </a:lnTo>
                  <a:lnTo>
                    <a:pt x="1668" y="3580"/>
                  </a:lnTo>
                  <a:lnTo>
                    <a:pt x="1546" y="3662"/>
                  </a:lnTo>
                  <a:lnTo>
                    <a:pt x="1384" y="3702"/>
                  </a:lnTo>
                  <a:lnTo>
                    <a:pt x="1221" y="3702"/>
                  </a:lnTo>
                  <a:lnTo>
                    <a:pt x="1099" y="3662"/>
                  </a:lnTo>
                  <a:lnTo>
                    <a:pt x="1017" y="3540"/>
                  </a:lnTo>
                  <a:lnTo>
                    <a:pt x="977" y="3418"/>
                  </a:lnTo>
                  <a:lnTo>
                    <a:pt x="895" y="3133"/>
                  </a:lnTo>
                  <a:lnTo>
                    <a:pt x="733" y="2441"/>
                  </a:lnTo>
                  <a:lnTo>
                    <a:pt x="367" y="936"/>
                  </a:lnTo>
                  <a:lnTo>
                    <a:pt x="326" y="855"/>
                  </a:lnTo>
                  <a:lnTo>
                    <a:pt x="245" y="814"/>
                  </a:lnTo>
                  <a:lnTo>
                    <a:pt x="123" y="814"/>
                  </a:lnTo>
                  <a:lnTo>
                    <a:pt x="82" y="855"/>
                  </a:lnTo>
                  <a:lnTo>
                    <a:pt x="1" y="896"/>
                  </a:lnTo>
                  <a:lnTo>
                    <a:pt x="1" y="936"/>
                  </a:lnTo>
                  <a:lnTo>
                    <a:pt x="1" y="1018"/>
                  </a:lnTo>
                  <a:lnTo>
                    <a:pt x="326" y="2360"/>
                  </a:lnTo>
                  <a:lnTo>
                    <a:pt x="489" y="2970"/>
                  </a:lnTo>
                  <a:lnTo>
                    <a:pt x="651" y="3580"/>
                  </a:lnTo>
                  <a:lnTo>
                    <a:pt x="733" y="3784"/>
                  </a:lnTo>
                  <a:lnTo>
                    <a:pt x="895" y="3946"/>
                  </a:lnTo>
                  <a:lnTo>
                    <a:pt x="1058" y="4068"/>
                  </a:lnTo>
                  <a:lnTo>
                    <a:pt x="1262" y="4109"/>
                  </a:lnTo>
                  <a:lnTo>
                    <a:pt x="1506" y="4068"/>
                  </a:lnTo>
                  <a:lnTo>
                    <a:pt x="1750" y="3946"/>
                  </a:lnTo>
                  <a:lnTo>
                    <a:pt x="1953" y="3824"/>
                  </a:lnTo>
                  <a:lnTo>
                    <a:pt x="2156" y="3662"/>
                  </a:lnTo>
                  <a:lnTo>
                    <a:pt x="4231" y="1913"/>
                  </a:lnTo>
                  <a:lnTo>
                    <a:pt x="4719" y="1465"/>
                  </a:lnTo>
                  <a:lnTo>
                    <a:pt x="4963" y="1262"/>
                  </a:lnTo>
                  <a:lnTo>
                    <a:pt x="5248" y="1140"/>
                  </a:lnTo>
                  <a:lnTo>
                    <a:pt x="5411" y="1099"/>
                  </a:lnTo>
                  <a:lnTo>
                    <a:pt x="5573" y="1099"/>
                  </a:lnTo>
                  <a:lnTo>
                    <a:pt x="5736" y="1140"/>
                  </a:lnTo>
                  <a:lnTo>
                    <a:pt x="5858" y="1180"/>
                  </a:lnTo>
                  <a:lnTo>
                    <a:pt x="6143" y="1384"/>
                  </a:lnTo>
                  <a:lnTo>
                    <a:pt x="6387" y="1587"/>
                  </a:lnTo>
                  <a:lnTo>
                    <a:pt x="8827" y="3499"/>
                  </a:lnTo>
                  <a:lnTo>
                    <a:pt x="8909" y="3540"/>
                  </a:lnTo>
                  <a:lnTo>
                    <a:pt x="9031" y="3540"/>
                  </a:lnTo>
                  <a:lnTo>
                    <a:pt x="9112" y="3458"/>
                  </a:lnTo>
                  <a:lnTo>
                    <a:pt x="9153" y="3377"/>
                  </a:lnTo>
                  <a:lnTo>
                    <a:pt x="9112" y="163"/>
                  </a:lnTo>
                  <a:lnTo>
                    <a:pt x="9112" y="82"/>
                  </a:lnTo>
                  <a:lnTo>
                    <a:pt x="9071" y="41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8" name="Google Shape;1300;p39"/>
            <p:cNvSpPr/>
            <p:nvPr/>
          </p:nvSpPr>
          <p:spPr>
            <a:xfrm>
              <a:off x="2057760" y="3421440"/>
              <a:ext cx="183600" cy="878400"/>
            </a:xfrm>
            <a:custGeom>
              <a:avLst/>
              <a:gdLst/>
              <a:ahLst/>
              <a:cxnLst/>
              <a:rect l="l" t="t" r="r" b="b"/>
              <a:pathLst>
                <a:path w="2197" h="10496">
                  <a:moveTo>
                    <a:pt x="122" y="1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407" y="1465"/>
                  </a:lnTo>
                  <a:lnTo>
                    <a:pt x="773" y="2685"/>
                  </a:lnTo>
                  <a:lnTo>
                    <a:pt x="1058" y="3946"/>
                  </a:lnTo>
                  <a:lnTo>
                    <a:pt x="1342" y="5207"/>
                  </a:lnTo>
                  <a:lnTo>
                    <a:pt x="1546" y="6468"/>
                  </a:lnTo>
                  <a:lnTo>
                    <a:pt x="1668" y="7770"/>
                  </a:lnTo>
                  <a:lnTo>
                    <a:pt x="1790" y="9031"/>
                  </a:lnTo>
                  <a:lnTo>
                    <a:pt x="1831" y="10332"/>
                  </a:lnTo>
                  <a:lnTo>
                    <a:pt x="1831" y="10414"/>
                  </a:lnTo>
                  <a:lnTo>
                    <a:pt x="1871" y="10454"/>
                  </a:lnTo>
                  <a:lnTo>
                    <a:pt x="1912" y="10495"/>
                  </a:lnTo>
                  <a:lnTo>
                    <a:pt x="2075" y="10495"/>
                  </a:lnTo>
                  <a:lnTo>
                    <a:pt x="2115" y="10454"/>
                  </a:lnTo>
                  <a:lnTo>
                    <a:pt x="2156" y="10414"/>
                  </a:lnTo>
                  <a:lnTo>
                    <a:pt x="2197" y="10332"/>
                  </a:lnTo>
                  <a:lnTo>
                    <a:pt x="2156" y="9031"/>
                  </a:lnTo>
                  <a:lnTo>
                    <a:pt x="2034" y="7729"/>
                  </a:lnTo>
                  <a:lnTo>
                    <a:pt x="1912" y="6427"/>
                  </a:lnTo>
                  <a:lnTo>
                    <a:pt x="1709" y="5167"/>
                  </a:lnTo>
                  <a:lnTo>
                    <a:pt x="1424" y="3865"/>
                  </a:lnTo>
                  <a:lnTo>
                    <a:pt x="1139" y="2604"/>
                  </a:lnTo>
                  <a:lnTo>
                    <a:pt x="773" y="1384"/>
                  </a:lnTo>
                  <a:lnTo>
                    <a:pt x="366" y="123"/>
                  </a:lnTo>
                  <a:lnTo>
                    <a:pt x="326" y="82"/>
                  </a:lnTo>
                  <a:lnTo>
                    <a:pt x="244" y="4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9" name="Google Shape;1301;p39"/>
            <p:cNvSpPr/>
            <p:nvPr/>
          </p:nvSpPr>
          <p:spPr>
            <a:xfrm>
              <a:off x="3079440" y="2849400"/>
              <a:ext cx="571680" cy="779400"/>
            </a:xfrm>
            <a:custGeom>
              <a:avLst/>
              <a:gdLst/>
              <a:ahLst/>
              <a:cxnLst/>
              <a:rect l="l" t="t" r="r" b="b"/>
              <a:pathLst>
                <a:path w="6834" h="9315">
                  <a:moveTo>
                    <a:pt x="1871" y="0"/>
                  </a:moveTo>
                  <a:lnTo>
                    <a:pt x="1749" y="81"/>
                  </a:lnTo>
                  <a:lnTo>
                    <a:pt x="1668" y="244"/>
                  </a:lnTo>
                  <a:lnTo>
                    <a:pt x="1586" y="366"/>
                  </a:lnTo>
                  <a:lnTo>
                    <a:pt x="1546" y="529"/>
                  </a:lnTo>
                  <a:lnTo>
                    <a:pt x="1424" y="1383"/>
                  </a:lnTo>
                  <a:lnTo>
                    <a:pt x="1383" y="2278"/>
                  </a:lnTo>
                  <a:lnTo>
                    <a:pt x="1424" y="3132"/>
                  </a:lnTo>
                  <a:lnTo>
                    <a:pt x="1546" y="3986"/>
                  </a:lnTo>
                  <a:lnTo>
                    <a:pt x="1098" y="1790"/>
                  </a:lnTo>
                  <a:lnTo>
                    <a:pt x="1058" y="1383"/>
                  </a:lnTo>
                  <a:lnTo>
                    <a:pt x="976" y="854"/>
                  </a:lnTo>
                  <a:lnTo>
                    <a:pt x="895" y="570"/>
                  </a:lnTo>
                  <a:lnTo>
                    <a:pt x="773" y="366"/>
                  </a:lnTo>
                  <a:lnTo>
                    <a:pt x="610" y="244"/>
                  </a:lnTo>
                  <a:lnTo>
                    <a:pt x="529" y="203"/>
                  </a:lnTo>
                  <a:lnTo>
                    <a:pt x="407" y="203"/>
                  </a:lnTo>
                  <a:lnTo>
                    <a:pt x="285" y="244"/>
                  </a:lnTo>
                  <a:lnTo>
                    <a:pt x="163" y="325"/>
                  </a:lnTo>
                  <a:lnTo>
                    <a:pt x="81" y="407"/>
                  </a:lnTo>
                  <a:lnTo>
                    <a:pt x="41" y="529"/>
                  </a:lnTo>
                  <a:lnTo>
                    <a:pt x="0" y="814"/>
                  </a:lnTo>
                  <a:lnTo>
                    <a:pt x="0" y="1098"/>
                  </a:lnTo>
                  <a:lnTo>
                    <a:pt x="122" y="3132"/>
                  </a:lnTo>
                  <a:lnTo>
                    <a:pt x="203" y="4149"/>
                  </a:lnTo>
                  <a:lnTo>
                    <a:pt x="366" y="5125"/>
                  </a:lnTo>
                  <a:lnTo>
                    <a:pt x="569" y="6183"/>
                  </a:lnTo>
                  <a:lnTo>
                    <a:pt x="773" y="7200"/>
                  </a:lnTo>
                  <a:lnTo>
                    <a:pt x="1261" y="9234"/>
                  </a:lnTo>
                  <a:lnTo>
                    <a:pt x="1383" y="9274"/>
                  </a:lnTo>
                  <a:lnTo>
                    <a:pt x="1668" y="9315"/>
                  </a:lnTo>
                  <a:lnTo>
                    <a:pt x="4759" y="9315"/>
                  </a:lnTo>
                  <a:lnTo>
                    <a:pt x="5491" y="9193"/>
                  </a:lnTo>
                  <a:lnTo>
                    <a:pt x="6183" y="8989"/>
                  </a:lnTo>
                  <a:lnTo>
                    <a:pt x="6834" y="8705"/>
                  </a:lnTo>
                  <a:lnTo>
                    <a:pt x="6793" y="7688"/>
                  </a:lnTo>
                  <a:lnTo>
                    <a:pt x="6752" y="6630"/>
                  </a:lnTo>
                  <a:lnTo>
                    <a:pt x="6630" y="5573"/>
                  </a:lnTo>
                  <a:lnTo>
                    <a:pt x="6468" y="4556"/>
                  </a:lnTo>
                  <a:lnTo>
                    <a:pt x="6264" y="3498"/>
                  </a:lnTo>
                  <a:lnTo>
                    <a:pt x="5979" y="2481"/>
                  </a:lnTo>
                  <a:lnTo>
                    <a:pt x="5695" y="1505"/>
                  </a:lnTo>
                  <a:lnTo>
                    <a:pt x="5369" y="488"/>
                  </a:lnTo>
                  <a:lnTo>
                    <a:pt x="5288" y="366"/>
                  </a:lnTo>
                  <a:lnTo>
                    <a:pt x="5207" y="244"/>
                  </a:lnTo>
                  <a:lnTo>
                    <a:pt x="5125" y="163"/>
                  </a:lnTo>
                  <a:lnTo>
                    <a:pt x="5003" y="163"/>
                  </a:lnTo>
                  <a:lnTo>
                    <a:pt x="4881" y="203"/>
                  </a:lnTo>
                  <a:lnTo>
                    <a:pt x="4840" y="285"/>
                  </a:lnTo>
                  <a:lnTo>
                    <a:pt x="4759" y="488"/>
                  </a:lnTo>
                  <a:lnTo>
                    <a:pt x="4637" y="1342"/>
                  </a:lnTo>
                  <a:lnTo>
                    <a:pt x="4515" y="2156"/>
                  </a:lnTo>
                  <a:lnTo>
                    <a:pt x="4474" y="3010"/>
                  </a:lnTo>
                  <a:lnTo>
                    <a:pt x="4515" y="3824"/>
                  </a:lnTo>
                  <a:lnTo>
                    <a:pt x="4515" y="3824"/>
                  </a:lnTo>
                  <a:lnTo>
                    <a:pt x="4149" y="854"/>
                  </a:lnTo>
                  <a:lnTo>
                    <a:pt x="4108" y="651"/>
                  </a:lnTo>
                  <a:lnTo>
                    <a:pt x="4027" y="447"/>
                  </a:lnTo>
                  <a:lnTo>
                    <a:pt x="3946" y="366"/>
                  </a:lnTo>
                  <a:lnTo>
                    <a:pt x="3864" y="285"/>
                  </a:lnTo>
                  <a:lnTo>
                    <a:pt x="3742" y="244"/>
                  </a:lnTo>
                  <a:lnTo>
                    <a:pt x="3620" y="285"/>
                  </a:lnTo>
                  <a:lnTo>
                    <a:pt x="3539" y="325"/>
                  </a:lnTo>
                  <a:lnTo>
                    <a:pt x="3498" y="407"/>
                  </a:lnTo>
                  <a:lnTo>
                    <a:pt x="3376" y="610"/>
                  </a:lnTo>
                  <a:lnTo>
                    <a:pt x="3254" y="1017"/>
                  </a:lnTo>
                  <a:lnTo>
                    <a:pt x="3132" y="1464"/>
                  </a:lnTo>
                  <a:lnTo>
                    <a:pt x="3051" y="1912"/>
                  </a:lnTo>
                  <a:lnTo>
                    <a:pt x="3010" y="2359"/>
                  </a:lnTo>
                  <a:lnTo>
                    <a:pt x="2969" y="2807"/>
                  </a:lnTo>
                  <a:lnTo>
                    <a:pt x="2969" y="3254"/>
                  </a:lnTo>
                  <a:lnTo>
                    <a:pt x="2969" y="3702"/>
                  </a:lnTo>
                  <a:lnTo>
                    <a:pt x="3010" y="4149"/>
                  </a:lnTo>
                  <a:lnTo>
                    <a:pt x="2522" y="773"/>
                  </a:lnTo>
                  <a:lnTo>
                    <a:pt x="2481" y="488"/>
                  </a:lnTo>
                  <a:lnTo>
                    <a:pt x="2441" y="325"/>
                  </a:lnTo>
                  <a:lnTo>
                    <a:pt x="2359" y="203"/>
                  </a:lnTo>
                  <a:lnTo>
                    <a:pt x="2278" y="122"/>
                  </a:lnTo>
                  <a:lnTo>
                    <a:pt x="2156" y="41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0" name="Google Shape;1302;p39"/>
            <p:cNvSpPr/>
            <p:nvPr/>
          </p:nvSpPr>
          <p:spPr>
            <a:xfrm>
              <a:off x="3062520" y="2832120"/>
              <a:ext cx="605880" cy="813600"/>
            </a:xfrm>
            <a:custGeom>
              <a:avLst/>
              <a:gdLst/>
              <a:ahLst/>
              <a:cxnLst/>
              <a:rect l="l" t="t" r="r" b="b"/>
              <a:pathLst>
                <a:path w="7241" h="9723">
                  <a:moveTo>
                    <a:pt x="2238" y="407"/>
                  </a:moveTo>
                  <a:lnTo>
                    <a:pt x="2360" y="448"/>
                  </a:lnTo>
                  <a:lnTo>
                    <a:pt x="2441" y="529"/>
                  </a:lnTo>
                  <a:lnTo>
                    <a:pt x="2523" y="774"/>
                  </a:lnTo>
                  <a:lnTo>
                    <a:pt x="2563" y="1018"/>
                  </a:lnTo>
                  <a:lnTo>
                    <a:pt x="2563" y="1221"/>
                  </a:lnTo>
                  <a:lnTo>
                    <a:pt x="2726" y="2279"/>
                  </a:lnTo>
                  <a:lnTo>
                    <a:pt x="3051" y="4394"/>
                  </a:lnTo>
                  <a:lnTo>
                    <a:pt x="3051" y="4434"/>
                  </a:lnTo>
                  <a:lnTo>
                    <a:pt x="3133" y="4516"/>
                  </a:lnTo>
                  <a:lnTo>
                    <a:pt x="3255" y="4516"/>
                  </a:lnTo>
                  <a:lnTo>
                    <a:pt x="3377" y="4475"/>
                  </a:lnTo>
                  <a:lnTo>
                    <a:pt x="3377" y="4394"/>
                  </a:lnTo>
                  <a:lnTo>
                    <a:pt x="3417" y="4353"/>
                  </a:lnTo>
                  <a:lnTo>
                    <a:pt x="3410" y="4273"/>
                  </a:lnTo>
                  <a:lnTo>
                    <a:pt x="3410" y="4273"/>
                  </a:lnTo>
                  <a:lnTo>
                    <a:pt x="3417" y="4272"/>
                  </a:lnTo>
                  <a:lnTo>
                    <a:pt x="3399" y="4154"/>
                  </a:lnTo>
                  <a:lnTo>
                    <a:pt x="3336" y="3458"/>
                  </a:lnTo>
                  <a:lnTo>
                    <a:pt x="3336" y="3011"/>
                  </a:lnTo>
                  <a:lnTo>
                    <a:pt x="3377" y="2563"/>
                  </a:lnTo>
                  <a:lnTo>
                    <a:pt x="3417" y="2116"/>
                  </a:lnTo>
                  <a:lnTo>
                    <a:pt x="3499" y="1668"/>
                  </a:lnTo>
                  <a:lnTo>
                    <a:pt x="3621" y="1221"/>
                  </a:lnTo>
                  <a:lnTo>
                    <a:pt x="3784" y="814"/>
                  </a:lnTo>
                  <a:lnTo>
                    <a:pt x="3824" y="733"/>
                  </a:lnTo>
                  <a:lnTo>
                    <a:pt x="3906" y="651"/>
                  </a:lnTo>
                  <a:lnTo>
                    <a:pt x="3987" y="692"/>
                  </a:lnTo>
                  <a:lnTo>
                    <a:pt x="4068" y="774"/>
                  </a:lnTo>
                  <a:lnTo>
                    <a:pt x="4150" y="977"/>
                  </a:lnTo>
                  <a:lnTo>
                    <a:pt x="4190" y="1221"/>
                  </a:lnTo>
                  <a:lnTo>
                    <a:pt x="4312" y="2157"/>
                  </a:lnTo>
                  <a:lnTo>
                    <a:pt x="4516" y="4028"/>
                  </a:lnTo>
                  <a:lnTo>
                    <a:pt x="4556" y="4109"/>
                  </a:lnTo>
                  <a:lnTo>
                    <a:pt x="4597" y="4150"/>
                  </a:lnTo>
                  <a:lnTo>
                    <a:pt x="4719" y="4231"/>
                  </a:lnTo>
                  <a:lnTo>
                    <a:pt x="4800" y="4190"/>
                  </a:lnTo>
                  <a:lnTo>
                    <a:pt x="4841" y="4150"/>
                  </a:lnTo>
                  <a:lnTo>
                    <a:pt x="4882" y="4109"/>
                  </a:lnTo>
                  <a:lnTo>
                    <a:pt x="4882" y="4028"/>
                  </a:lnTo>
                  <a:lnTo>
                    <a:pt x="4882" y="3417"/>
                  </a:lnTo>
                  <a:lnTo>
                    <a:pt x="4882" y="2807"/>
                  </a:lnTo>
                  <a:lnTo>
                    <a:pt x="4922" y="2197"/>
                  </a:lnTo>
                  <a:lnTo>
                    <a:pt x="5004" y="1587"/>
                  </a:lnTo>
                  <a:lnTo>
                    <a:pt x="5085" y="1018"/>
                  </a:lnTo>
                  <a:lnTo>
                    <a:pt x="5166" y="692"/>
                  </a:lnTo>
                  <a:lnTo>
                    <a:pt x="5207" y="611"/>
                  </a:lnTo>
                  <a:lnTo>
                    <a:pt x="5248" y="570"/>
                  </a:lnTo>
                  <a:lnTo>
                    <a:pt x="5329" y="651"/>
                  </a:lnTo>
                  <a:lnTo>
                    <a:pt x="5411" y="774"/>
                  </a:lnTo>
                  <a:lnTo>
                    <a:pt x="5492" y="1018"/>
                  </a:lnTo>
                  <a:lnTo>
                    <a:pt x="5695" y="1628"/>
                  </a:lnTo>
                  <a:lnTo>
                    <a:pt x="6021" y="2767"/>
                  </a:lnTo>
                  <a:lnTo>
                    <a:pt x="6305" y="3906"/>
                  </a:lnTo>
                  <a:lnTo>
                    <a:pt x="6549" y="5085"/>
                  </a:lnTo>
                  <a:lnTo>
                    <a:pt x="6712" y="6265"/>
                  </a:lnTo>
                  <a:lnTo>
                    <a:pt x="6834" y="7566"/>
                  </a:lnTo>
                  <a:lnTo>
                    <a:pt x="6834" y="8830"/>
                  </a:lnTo>
                  <a:lnTo>
                    <a:pt x="6834" y="8830"/>
                  </a:lnTo>
                  <a:lnTo>
                    <a:pt x="6387" y="8990"/>
                  </a:lnTo>
                  <a:lnTo>
                    <a:pt x="5817" y="9153"/>
                  </a:lnTo>
                  <a:lnTo>
                    <a:pt x="5248" y="9275"/>
                  </a:lnTo>
                  <a:lnTo>
                    <a:pt x="4678" y="9356"/>
                  </a:lnTo>
                  <a:lnTo>
                    <a:pt x="2360" y="9356"/>
                  </a:lnTo>
                  <a:lnTo>
                    <a:pt x="1790" y="9315"/>
                  </a:lnTo>
                  <a:lnTo>
                    <a:pt x="1668" y="9315"/>
                  </a:lnTo>
                  <a:lnTo>
                    <a:pt x="1628" y="9302"/>
                  </a:lnTo>
                  <a:lnTo>
                    <a:pt x="1628" y="9275"/>
                  </a:lnTo>
                  <a:lnTo>
                    <a:pt x="1587" y="9112"/>
                  </a:lnTo>
                  <a:lnTo>
                    <a:pt x="1506" y="8827"/>
                  </a:lnTo>
                  <a:lnTo>
                    <a:pt x="1384" y="8217"/>
                  </a:lnTo>
                  <a:lnTo>
                    <a:pt x="1099" y="7038"/>
                  </a:lnTo>
                  <a:lnTo>
                    <a:pt x="855" y="5858"/>
                  </a:lnTo>
                  <a:lnTo>
                    <a:pt x="733" y="5248"/>
                  </a:lnTo>
                  <a:lnTo>
                    <a:pt x="651" y="4638"/>
                  </a:lnTo>
                  <a:lnTo>
                    <a:pt x="529" y="3458"/>
                  </a:lnTo>
                  <a:lnTo>
                    <a:pt x="448" y="2279"/>
                  </a:lnTo>
                  <a:lnTo>
                    <a:pt x="407" y="1668"/>
                  </a:lnTo>
                  <a:lnTo>
                    <a:pt x="367" y="1099"/>
                  </a:lnTo>
                  <a:lnTo>
                    <a:pt x="407" y="936"/>
                  </a:lnTo>
                  <a:lnTo>
                    <a:pt x="489" y="733"/>
                  </a:lnTo>
                  <a:lnTo>
                    <a:pt x="529" y="651"/>
                  </a:lnTo>
                  <a:lnTo>
                    <a:pt x="611" y="570"/>
                  </a:lnTo>
                  <a:lnTo>
                    <a:pt x="692" y="570"/>
                  </a:lnTo>
                  <a:lnTo>
                    <a:pt x="773" y="611"/>
                  </a:lnTo>
                  <a:lnTo>
                    <a:pt x="855" y="733"/>
                  </a:lnTo>
                  <a:lnTo>
                    <a:pt x="936" y="896"/>
                  </a:lnTo>
                  <a:lnTo>
                    <a:pt x="1018" y="1221"/>
                  </a:lnTo>
                  <a:lnTo>
                    <a:pt x="1099" y="1872"/>
                  </a:lnTo>
                  <a:lnTo>
                    <a:pt x="1180" y="2441"/>
                  </a:lnTo>
                  <a:lnTo>
                    <a:pt x="1302" y="3051"/>
                  </a:lnTo>
                  <a:lnTo>
                    <a:pt x="1546" y="4231"/>
                  </a:lnTo>
                  <a:lnTo>
                    <a:pt x="1587" y="4312"/>
                  </a:lnTo>
                  <a:lnTo>
                    <a:pt x="1628" y="4353"/>
                  </a:lnTo>
                  <a:lnTo>
                    <a:pt x="1709" y="4394"/>
                  </a:lnTo>
                  <a:lnTo>
                    <a:pt x="1790" y="4353"/>
                  </a:lnTo>
                  <a:lnTo>
                    <a:pt x="1872" y="4312"/>
                  </a:lnTo>
                  <a:lnTo>
                    <a:pt x="1912" y="4231"/>
                  </a:lnTo>
                  <a:lnTo>
                    <a:pt x="1912" y="4150"/>
                  </a:lnTo>
                  <a:lnTo>
                    <a:pt x="1831" y="3621"/>
                  </a:lnTo>
                  <a:lnTo>
                    <a:pt x="1790" y="3133"/>
                  </a:lnTo>
                  <a:lnTo>
                    <a:pt x="1750" y="2604"/>
                  </a:lnTo>
                  <a:lnTo>
                    <a:pt x="1790" y="2075"/>
                  </a:lnTo>
                  <a:lnTo>
                    <a:pt x="1790" y="1709"/>
                  </a:lnTo>
                  <a:lnTo>
                    <a:pt x="1872" y="1099"/>
                  </a:lnTo>
                  <a:lnTo>
                    <a:pt x="1912" y="814"/>
                  </a:lnTo>
                  <a:lnTo>
                    <a:pt x="1994" y="570"/>
                  </a:lnTo>
                  <a:lnTo>
                    <a:pt x="2116" y="448"/>
                  </a:lnTo>
                  <a:lnTo>
                    <a:pt x="2197" y="407"/>
                  </a:lnTo>
                  <a:close/>
                  <a:moveTo>
                    <a:pt x="2278" y="1"/>
                  </a:moveTo>
                  <a:lnTo>
                    <a:pt x="2116" y="41"/>
                  </a:lnTo>
                  <a:lnTo>
                    <a:pt x="1912" y="82"/>
                  </a:lnTo>
                  <a:lnTo>
                    <a:pt x="1790" y="204"/>
                  </a:lnTo>
                  <a:lnTo>
                    <a:pt x="1668" y="407"/>
                  </a:lnTo>
                  <a:lnTo>
                    <a:pt x="1587" y="570"/>
                  </a:lnTo>
                  <a:lnTo>
                    <a:pt x="1506" y="1140"/>
                  </a:lnTo>
                  <a:lnTo>
                    <a:pt x="1441" y="1590"/>
                  </a:lnTo>
                  <a:lnTo>
                    <a:pt x="1384" y="1099"/>
                  </a:lnTo>
                  <a:lnTo>
                    <a:pt x="1262" y="774"/>
                  </a:lnTo>
                  <a:lnTo>
                    <a:pt x="1140" y="489"/>
                  </a:lnTo>
                  <a:lnTo>
                    <a:pt x="977" y="326"/>
                  </a:lnTo>
                  <a:lnTo>
                    <a:pt x="814" y="245"/>
                  </a:lnTo>
                  <a:lnTo>
                    <a:pt x="651" y="204"/>
                  </a:lnTo>
                  <a:lnTo>
                    <a:pt x="489" y="245"/>
                  </a:lnTo>
                  <a:lnTo>
                    <a:pt x="326" y="326"/>
                  </a:lnTo>
                  <a:lnTo>
                    <a:pt x="204" y="448"/>
                  </a:lnTo>
                  <a:lnTo>
                    <a:pt x="123" y="611"/>
                  </a:lnTo>
                  <a:lnTo>
                    <a:pt x="41" y="774"/>
                  </a:lnTo>
                  <a:lnTo>
                    <a:pt x="1" y="1099"/>
                  </a:lnTo>
                  <a:lnTo>
                    <a:pt x="1" y="1424"/>
                  </a:lnTo>
                  <a:lnTo>
                    <a:pt x="82" y="2034"/>
                  </a:lnTo>
                  <a:lnTo>
                    <a:pt x="163" y="3417"/>
                  </a:lnTo>
                  <a:lnTo>
                    <a:pt x="285" y="4760"/>
                  </a:lnTo>
                  <a:lnTo>
                    <a:pt x="367" y="5411"/>
                  </a:lnTo>
                  <a:lnTo>
                    <a:pt x="489" y="6061"/>
                  </a:lnTo>
                  <a:lnTo>
                    <a:pt x="814" y="7404"/>
                  </a:lnTo>
                  <a:lnTo>
                    <a:pt x="1140" y="8746"/>
                  </a:lnTo>
                  <a:lnTo>
                    <a:pt x="1262" y="9438"/>
                  </a:lnTo>
                  <a:lnTo>
                    <a:pt x="1302" y="9560"/>
                  </a:lnTo>
                  <a:lnTo>
                    <a:pt x="1424" y="9641"/>
                  </a:lnTo>
                  <a:lnTo>
                    <a:pt x="1587" y="9682"/>
                  </a:lnTo>
                  <a:lnTo>
                    <a:pt x="1750" y="9682"/>
                  </a:lnTo>
                  <a:lnTo>
                    <a:pt x="2441" y="9722"/>
                  </a:lnTo>
                  <a:lnTo>
                    <a:pt x="4353" y="9722"/>
                  </a:lnTo>
                  <a:lnTo>
                    <a:pt x="5044" y="9682"/>
                  </a:lnTo>
                  <a:lnTo>
                    <a:pt x="5777" y="9560"/>
                  </a:lnTo>
                  <a:lnTo>
                    <a:pt x="6468" y="9356"/>
                  </a:lnTo>
                  <a:lnTo>
                    <a:pt x="7026" y="9112"/>
                  </a:lnTo>
                  <a:lnTo>
                    <a:pt x="7119" y="9112"/>
                  </a:lnTo>
                  <a:lnTo>
                    <a:pt x="7160" y="9071"/>
                  </a:lnTo>
                  <a:lnTo>
                    <a:pt x="7173" y="9044"/>
                  </a:lnTo>
                  <a:lnTo>
                    <a:pt x="7173" y="9044"/>
                  </a:lnTo>
                  <a:lnTo>
                    <a:pt x="7200" y="9031"/>
                  </a:lnTo>
                  <a:lnTo>
                    <a:pt x="7241" y="8990"/>
                  </a:lnTo>
                  <a:lnTo>
                    <a:pt x="7241" y="8909"/>
                  </a:lnTo>
                  <a:lnTo>
                    <a:pt x="7200" y="7566"/>
                  </a:lnTo>
                  <a:lnTo>
                    <a:pt x="7078" y="6183"/>
                  </a:lnTo>
                  <a:lnTo>
                    <a:pt x="6875" y="4841"/>
                  </a:lnTo>
                  <a:lnTo>
                    <a:pt x="6590" y="3499"/>
                  </a:lnTo>
                  <a:lnTo>
                    <a:pt x="6265" y="2197"/>
                  </a:lnTo>
                  <a:lnTo>
                    <a:pt x="5817" y="896"/>
                  </a:lnTo>
                  <a:lnTo>
                    <a:pt x="5736" y="692"/>
                  </a:lnTo>
                  <a:lnTo>
                    <a:pt x="5614" y="448"/>
                  </a:lnTo>
                  <a:lnTo>
                    <a:pt x="5573" y="326"/>
                  </a:lnTo>
                  <a:lnTo>
                    <a:pt x="5492" y="245"/>
                  </a:lnTo>
                  <a:lnTo>
                    <a:pt x="5370" y="204"/>
                  </a:lnTo>
                  <a:lnTo>
                    <a:pt x="5126" y="204"/>
                  </a:lnTo>
                  <a:lnTo>
                    <a:pt x="5004" y="245"/>
                  </a:lnTo>
                  <a:lnTo>
                    <a:pt x="4922" y="326"/>
                  </a:lnTo>
                  <a:lnTo>
                    <a:pt x="4882" y="448"/>
                  </a:lnTo>
                  <a:lnTo>
                    <a:pt x="4800" y="692"/>
                  </a:lnTo>
                  <a:lnTo>
                    <a:pt x="4760" y="896"/>
                  </a:lnTo>
                  <a:lnTo>
                    <a:pt x="4638" y="1668"/>
                  </a:lnTo>
                  <a:lnTo>
                    <a:pt x="4621" y="1832"/>
                  </a:lnTo>
                  <a:lnTo>
                    <a:pt x="4597" y="1628"/>
                  </a:lnTo>
                  <a:lnTo>
                    <a:pt x="4556" y="1099"/>
                  </a:lnTo>
                  <a:lnTo>
                    <a:pt x="4516" y="855"/>
                  </a:lnTo>
                  <a:lnTo>
                    <a:pt x="4434" y="611"/>
                  </a:lnTo>
                  <a:lnTo>
                    <a:pt x="4312" y="448"/>
                  </a:lnTo>
                  <a:lnTo>
                    <a:pt x="4150" y="326"/>
                  </a:lnTo>
                  <a:lnTo>
                    <a:pt x="3987" y="285"/>
                  </a:lnTo>
                  <a:lnTo>
                    <a:pt x="3784" y="326"/>
                  </a:lnTo>
                  <a:lnTo>
                    <a:pt x="3661" y="367"/>
                  </a:lnTo>
                  <a:lnTo>
                    <a:pt x="3580" y="407"/>
                  </a:lnTo>
                  <a:lnTo>
                    <a:pt x="3458" y="611"/>
                  </a:lnTo>
                  <a:lnTo>
                    <a:pt x="3377" y="814"/>
                  </a:lnTo>
                  <a:lnTo>
                    <a:pt x="3336" y="1018"/>
                  </a:lnTo>
                  <a:lnTo>
                    <a:pt x="3173" y="1546"/>
                  </a:lnTo>
                  <a:lnTo>
                    <a:pt x="3092" y="2075"/>
                  </a:lnTo>
                  <a:lnTo>
                    <a:pt x="3086" y="2117"/>
                  </a:lnTo>
                  <a:lnTo>
                    <a:pt x="3011" y="1628"/>
                  </a:lnTo>
                  <a:lnTo>
                    <a:pt x="2970" y="1140"/>
                  </a:lnTo>
                  <a:lnTo>
                    <a:pt x="2889" y="896"/>
                  </a:lnTo>
                  <a:lnTo>
                    <a:pt x="2848" y="611"/>
                  </a:lnTo>
                  <a:lnTo>
                    <a:pt x="2726" y="367"/>
                  </a:lnTo>
                  <a:lnTo>
                    <a:pt x="2604" y="163"/>
                  </a:lnTo>
                  <a:lnTo>
                    <a:pt x="2482" y="82"/>
                  </a:lnTo>
                  <a:lnTo>
                    <a:pt x="2401" y="41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1" name="Google Shape;1303;p39"/>
            <p:cNvSpPr/>
            <p:nvPr/>
          </p:nvSpPr>
          <p:spPr>
            <a:xfrm>
              <a:off x="3675600" y="4245480"/>
              <a:ext cx="3240" cy="360"/>
            </a:xfrm>
            <a:custGeom>
              <a:avLst/>
              <a:gdLst/>
              <a:ahLst/>
              <a:cxnLst/>
              <a:rect l="l" t="t" r="r" b="b"/>
              <a:pathLst>
                <a:path w="42" h="1">
                  <a:moveTo>
                    <a:pt x="0" y="0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2" name="Google Shape;1304;p39"/>
            <p:cNvSpPr/>
            <p:nvPr/>
          </p:nvSpPr>
          <p:spPr>
            <a:xfrm>
              <a:off x="3157920" y="3520080"/>
              <a:ext cx="554760" cy="738720"/>
            </a:xfrm>
            <a:custGeom>
              <a:avLst/>
              <a:gdLst/>
              <a:ahLst/>
              <a:cxnLst/>
              <a:rect l="l" t="t" r="r" b="b"/>
              <a:pathLst>
                <a:path w="6631" h="8827">
                  <a:moveTo>
                    <a:pt x="5939" y="0"/>
                  </a:moveTo>
                  <a:lnTo>
                    <a:pt x="4475" y="163"/>
                  </a:lnTo>
                  <a:lnTo>
                    <a:pt x="3051" y="326"/>
                  </a:lnTo>
                  <a:lnTo>
                    <a:pt x="1628" y="448"/>
                  </a:lnTo>
                  <a:lnTo>
                    <a:pt x="163" y="529"/>
                  </a:lnTo>
                  <a:lnTo>
                    <a:pt x="82" y="570"/>
                  </a:lnTo>
                  <a:lnTo>
                    <a:pt x="1" y="651"/>
                  </a:lnTo>
                  <a:lnTo>
                    <a:pt x="1" y="732"/>
                  </a:lnTo>
                  <a:lnTo>
                    <a:pt x="41" y="854"/>
                  </a:lnTo>
                  <a:lnTo>
                    <a:pt x="82" y="1017"/>
                  </a:lnTo>
                  <a:lnTo>
                    <a:pt x="123" y="1424"/>
                  </a:lnTo>
                  <a:lnTo>
                    <a:pt x="245" y="2848"/>
                  </a:lnTo>
                  <a:lnTo>
                    <a:pt x="367" y="6468"/>
                  </a:lnTo>
                  <a:lnTo>
                    <a:pt x="448" y="7891"/>
                  </a:lnTo>
                  <a:lnTo>
                    <a:pt x="448" y="8339"/>
                  </a:lnTo>
                  <a:lnTo>
                    <a:pt x="489" y="8502"/>
                  </a:lnTo>
                  <a:lnTo>
                    <a:pt x="529" y="8664"/>
                  </a:lnTo>
                  <a:lnTo>
                    <a:pt x="611" y="8746"/>
                  </a:lnTo>
                  <a:lnTo>
                    <a:pt x="692" y="8786"/>
                  </a:lnTo>
                  <a:lnTo>
                    <a:pt x="895" y="8827"/>
                  </a:lnTo>
                  <a:lnTo>
                    <a:pt x="3417" y="8827"/>
                  </a:lnTo>
                  <a:lnTo>
                    <a:pt x="4027" y="8786"/>
                  </a:lnTo>
                  <a:lnTo>
                    <a:pt x="4597" y="8746"/>
                  </a:lnTo>
                  <a:lnTo>
                    <a:pt x="5533" y="8664"/>
                  </a:lnTo>
                  <a:lnTo>
                    <a:pt x="6224" y="8664"/>
                  </a:lnTo>
                  <a:lnTo>
                    <a:pt x="6305" y="8705"/>
                  </a:lnTo>
                  <a:lnTo>
                    <a:pt x="6387" y="8705"/>
                  </a:lnTo>
                  <a:lnTo>
                    <a:pt x="6468" y="8664"/>
                  </a:lnTo>
                  <a:lnTo>
                    <a:pt x="6549" y="8542"/>
                  </a:lnTo>
                  <a:lnTo>
                    <a:pt x="6590" y="7688"/>
                  </a:lnTo>
                  <a:lnTo>
                    <a:pt x="6631" y="6752"/>
                  </a:lnTo>
                  <a:lnTo>
                    <a:pt x="6631" y="5817"/>
                  </a:lnTo>
                  <a:lnTo>
                    <a:pt x="6590" y="4841"/>
                  </a:lnTo>
                  <a:lnTo>
                    <a:pt x="6509" y="3905"/>
                  </a:lnTo>
                  <a:lnTo>
                    <a:pt x="6346" y="2034"/>
                  </a:lnTo>
                  <a:lnTo>
                    <a:pt x="6102" y="122"/>
                  </a:lnTo>
                  <a:lnTo>
                    <a:pt x="6021" y="41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3" name="Google Shape;1305;p39"/>
            <p:cNvSpPr/>
            <p:nvPr/>
          </p:nvSpPr>
          <p:spPr>
            <a:xfrm>
              <a:off x="3161160" y="359172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4" name="Google Shape;1306;p39"/>
            <p:cNvSpPr/>
            <p:nvPr/>
          </p:nvSpPr>
          <p:spPr>
            <a:xfrm>
              <a:off x="3168000" y="3612240"/>
              <a:ext cx="514080" cy="111960"/>
            </a:xfrm>
            <a:custGeom>
              <a:avLst/>
              <a:gdLst/>
              <a:ahLst/>
              <a:cxnLst/>
              <a:rect l="l" t="t" r="r" b="b"/>
              <a:pathLst>
                <a:path w="6143" h="1343">
                  <a:moveTo>
                    <a:pt x="5939" y="0"/>
                  </a:moveTo>
                  <a:lnTo>
                    <a:pt x="4475" y="326"/>
                  </a:lnTo>
                  <a:lnTo>
                    <a:pt x="3051" y="611"/>
                  </a:lnTo>
                  <a:lnTo>
                    <a:pt x="1628" y="814"/>
                  </a:lnTo>
                  <a:lnTo>
                    <a:pt x="163" y="977"/>
                  </a:lnTo>
                  <a:lnTo>
                    <a:pt x="82" y="977"/>
                  </a:lnTo>
                  <a:lnTo>
                    <a:pt x="41" y="1058"/>
                  </a:lnTo>
                  <a:lnTo>
                    <a:pt x="1" y="1180"/>
                  </a:lnTo>
                  <a:lnTo>
                    <a:pt x="1" y="1221"/>
                  </a:lnTo>
                  <a:lnTo>
                    <a:pt x="41" y="1302"/>
                  </a:lnTo>
                  <a:lnTo>
                    <a:pt x="82" y="1343"/>
                  </a:lnTo>
                  <a:lnTo>
                    <a:pt x="163" y="1343"/>
                  </a:lnTo>
                  <a:lnTo>
                    <a:pt x="1628" y="1180"/>
                  </a:lnTo>
                  <a:lnTo>
                    <a:pt x="3092" y="977"/>
                  </a:lnTo>
                  <a:lnTo>
                    <a:pt x="4556" y="692"/>
                  </a:lnTo>
                  <a:lnTo>
                    <a:pt x="6021" y="367"/>
                  </a:lnTo>
                  <a:lnTo>
                    <a:pt x="6102" y="326"/>
                  </a:lnTo>
                  <a:lnTo>
                    <a:pt x="6143" y="285"/>
                  </a:lnTo>
                  <a:lnTo>
                    <a:pt x="6143" y="204"/>
                  </a:lnTo>
                  <a:lnTo>
                    <a:pt x="6143" y="163"/>
                  </a:lnTo>
                  <a:lnTo>
                    <a:pt x="6102" y="82"/>
                  </a:lnTo>
                  <a:lnTo>
                    <a:pt x="6061" y="41"/>
                  </a:lnTo>
                  <a:lnTo>
                    <a:pt x="5980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5" name="Google Shape;1307;p39"/>
            <p:cNvSpPr/>
            <p:nvPr/>
          </p:nvSpPr>
          <p:spPr>
            <a:xfrm>
              <a:off x="2381400" y="2736720"/>
              <a:ext cx="285840" cy="101880"/>
            </a:xfrm>
            <a:custGeom>
              <a:avLst/>
              <a:gdLst/>
              <a:ahLst/>
              <a:cxnLst/>
              <a:rect l="l" t="t" r="r" b="b"/>
              <a:pathLst>
                <a:path w="3418" h="1222">
                  <a:moveTo>
                    <a:pt x="1994" y="1"/>
                  </a:moveTo>
                  <a:lnTo>
                    <a:pt x="1546" y="82"/>
                  </a:lnTo>
                  <a:lnTo>
                    <a:pt x="1139" y="204"/>
                  </a:lnTo>
                  <a:lnTo>
                    <a:pt x="733" y="408"/>
                  </a:lnTo>
                  <a:lnTo>
                    <a:pt x="366" y="611"/>
                  </a:lnTo>
                  <a:lnTo>
                    <a:pt x="41" y="936"/>
                  </a:lnTo>
                  <a:lnTo>
                    <a:pt x="0" y="977"/>
                  </a:lnTo>
                  <a:lnTo>
                    <a:pt x="0" y="1058"/>
                  </a:lnTo>
                  <a:lnTo>
                    <a:pt x="0" y="1140"/>
                  </a:lnTo>
                  <a:lnTo>
                    <a:pt x="41" y="1180"/>
                  </a:lnTo>
                  <a:lnTo>
                    <a:pt x="122" y="1221"/>
                  </a:lnTo>
                  <a:lnTo>
                    <a:pt x="244" y="1221"/>
                  </a:lnTo>
                  <a:lnTo>
                    <a:pt x="285" y="1180"/>
                  </a:lnTo>
                  <a:lnTo>
                    <a:pt x="611" y="936"/>
                  </a:lnTo>
                  <a:lnTo>
                    <a:pt x="936" y="692"/>
                  </a:lnTo>
                  <a:lnTo>
                    <a:pt x="1302" y="570"/>
                  </a:lnTo>
                  <a:lnTo>
                    <a:pt x="1668" y="448"/>
                  </a:lnTo>
                  <a:lnTo>
                    <a:pt x="2034" y="408"/>
                  </a:lnTo>
                  <a:lnTo>
                    <a:pt x="2441" y="408"/>
                  </a:lnTo>
                  <a:lnTo>
                    <a:pt x="2807" y="448"/>
                  </a:lnTo>
                  <a:lnTo>
                    <a:pt x="3214" y="570"/>
                  </a:lnTo>
                  <a:lnTo>
                    <a:pt x="3295" y="570"/>
                  </a:lnTo>
                  <a:lnTo>
                    <a:pt x="3336" y="530"/>
                  </a:lnTo>
                  <a:lnTo>
                    <a:pt x="3377" y="489"/>
                  </a:lnTo>
                  <a:lnTo>
                    <a:pt x="3417" y="448"/>
                  </a:lnTo>
                  <a:lnTo>
                    <a:pt x="3417" y="285"/>
                  </a:lnTo>
                  <a:lnTo>
                    <a:pt x="3377" y="245"/>
                  </a:lnTo>
                  <a:lnTo>
                    <a:pt x="3295" y="204"/>
                  </a:lnTo>
                  <a:lnTo>
                    <a:pt x="2888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6" name="Google Shape;1308;p39"/>
            <p:cNvSpPr/>
            <p:nvPr/>
          </p:nvSpPr>
          <p:spPr>
            <a:xfrm>
              <a:off x="2122560" y="2151000"/>
              <a:ext cx="40680" cy="43920"/>
            </a:xfrm>
            <a:custGeom>
              <a:avLst/>
              <a:gdLst/>
              <a:ahLst/>
              <a:cxnLst/>
              <a:rect l="l" t="t" r="r" b="b"/>
              <a:pathLst>
                <a:path w="489" h="530">
                  <a:moveTo>
                    <a:pt x="203" y="0"/>
                  </a:moveTo>
                  <a:lnTo>
                    <a:pt x="81" y="41"/>
                  </a:lnTo>
                  <a:lnTo>
                    <a:pt x="41" y="122"/>
                  </a:lnTo>
                  <a:lnTo>
                    <a:pt x="0" y="245"/>
                  </a:lnTo>
                  <a:lnTo>
                    <a:pt x="0" y="285"/>
                  </a:lnTo>
                  <a:lnTo>
                    <a:pt x="41" y="407"/>
                  </a:lnTo>
                  <a:lnTo>
                    <a:pt x="81" y="489"/>
                  </a:lnTo>
                  <a:lnTo>
                    <a:pt x="163" y="529"/>
                  </a:lnTo>
                  <a:lnTo>
                    <a:pt x="325" y="529"/>
                  </a:lnTo>
                  <a:lnTo>
                    <a:pt x="447" y="489"/>
                  </a:lnTo>
                  <a:lnTo>
                    <a:pt x="488" y="407"/>
                  </a:lnTo>
                  <a:lnTo>
                    <a:pt x="488" y="285"/>
                  </a:lnTo>
                  <a:lnTo>
                    <a:pt x="488" y="245"/>
                  </a:lnTo>
                  <a:lnTo>
                    <a:pt x="488" y="122"/>
                  </a:lnTo>
                  <a:lnTo>
                    <a:pt x="447" y="4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7" name="Google Shape;1309;p39"/>
            <p:cNvSpPr/>
            <p:nvPr/>
          </p:nvSpPr>
          <p:spPr>
            <a:xfrm>
              <a:off x="2538000" y="2099880"/>
              <a:ext cx="37080" cy="40680"/>
            </a:xfrm>
            <a:custGeom>
              <a:avLst/>
              <a:gdLst/>
              <a:ahLst/>
              <a:cxnLst/>
              <a:rect l="l" t="t" r="r" b="b"/>
              <a:pathLst>
                <a:path w="448" h="489">
                  <a:moveTo>
                    <a:pt x="123" y="0"/>
                  </a:moveTo>
                  <a:lnTo>
                    <a:pt x="41" y="82"/>
                  </a:lnTo>
                  <a:lnTo>
                    <a:pt x="0" y="122"/>
                  </a:lnTo>
                  <a:lnTo>
                    <a:pt x="0" y="244"/>
                  </a:lnTo>
                  <a:lnTo>
                    <a:pt x="0" y="326"/>
                  </a:lnTo>
                  <a:lnTo>
                    <a:pt x="41" y="407"/>
                  </a:lnTo>
                  <a:lnTo>
                    <a:pt x="123" y="448"/>
                  </a:lnTo>
                  <a:lnTo>
                    <a:pt x="204" y="488"/>
                  </a:lnTo>
                  <a:lnTo>
                    <a:pt x="326" y="448"/>
                  </a:lnTo>
                  <a:lnTo>
                    <a:pt x="407" y="407"/>
                  </a:lnTo>
                  <a:lnTo>
                    <a:pt x="448" y="326"/>
                  </a:lnTo>
                  <a:lnTo>
                    <a:pt x="448" y="244"/>
                  </a:lnTo>
                  <a:lnTo>
                    <a:pt x="448" y="122"/>
                  </a:lnTo>
                  <a:lnTo>
                    <a:pt x="407" y="8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8" name="Google Shape;1310;p39"/>
            <p:cNvSpPr/>
            <p:nvPr/>
          </p:nvSpPr>
          <p:spPr>
            <a:xfrm>
              <a:off x="2122560" y="2290680"/>
              <a:ext cx="98280" cy="98280"/>
            </a:xfrm>
            <a:custGeom>
              <a:avLst/>
              <a:gdLst/>
              <a:ahLst/>
              <a:cxnLst/>
              <a:rect l="l" t="t" r="r" b="b"/>
              <a:pathLst>
                <a:path w="1180" h="1180">
                  <a:moveTo>
                    <a:pt x="936" y="0"/>
                  </a:moveTo>
                  <a:lnTo>
                    <a:pt x="895" y="41"/>
                  </a:lnTo>
                  <a:lnTo>
                    <a:pt x="814" y="82"/>
                  </a:lnTo>
                  <a:lnTo>
                    <a:pt x="691" y="326"/>
                  </a:lnTo>
                  <a:lnTo>
                    <a:pt x="651" y="366"/>
                  </a:lnTo>
                  <a:lnTo>
                    <a:pt x="610" y="407"/>
                  </a:lnTo>
                  <a:lnTo>
                    <a:pt x="529" y="529"/>
                  </a:lnTo>
                  <a:lnTo>
                    <a:pt x="407" y="610"/>
                  </a:lnTo>
                  <a:lnTo>
                    <a:pt x="366" y="651"/>
                  </a:lnTo>
                  <a:lnTo>
                    <a:pt x="325" y="692"/>
                  </a:lnTo>
                  <a:lnTo>
                    <a:pt x="81" y="854"/>
                  </a:lnTo>
                  <a:lnTo>
                    <a:pt x="41" y="895"/>
                  </a:lnTo>
                  <a:lnTo>
                    <a:pt x="0" y="936"/>
                  </a:lnTo>
                  <a:lnTo>
                    <a:pt x="0" y="1017"/>
                  </a:lnTo>
                  <a:lnTo>
                    <a:pt x="41" y="1098"/>
                  </a:lnTo>
                  <a:lnTo>
                    <a:pt x="81" y="1139"/>
                  </a:lnTo>
                  <a:lnTo>
                    <a:pt x="163" y="1180"/>
                  </a:lnTo>
                  <a:lnTo>
                    <a:pt x="203" y="1180"/>
                  </a:lnTo>
                  <a:lnTo>
                    <a:pt x="285" y="1139"/>
                  </a:lnTo>
                  <a:lnTo>
                    <a:pt x="569" y="976"/>
                  </a:lnTo>
                  <a:lnTo>
                    <a:pt x="773" y="773"/>
                  </a:lnTo>
                  <a:lnTo>
                    <a:pt x="976" y="529"/>
                  </a:lnTo>
                  <a:lnTo>
                    <a:pt x="1139" y="285"/>
                  </a:lnTo>
                  <a:lnTo>
                    <a:pt x="1180" y="204"/>
                  </a:lnTo>
                  <a:lnTo>
                    <a:pt x="1180" y="122"/>
                  </a:lnTo>
                  <a:lnTo>
                    <a:pt x="1139" y="8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9" name="Google Shape;1311;p39"/>
            <p:cNvSpPr/>
            <p:nvPr/>
          </p:nvSpPr>
          <p:spPr>
            <a:xfrm>
              <a:off x="2534400" y="2239560"/>
              <a:ext cx="108720" cy="60840"/>
            </a:xfrm>
            <a:custGeom>
              <a:avLst/>
              <a:gdLst/>
              <a:ahLst/>
              <a:cxnLst/>
              <a:rect l="l" t="t" r="r" b="b"/>
              <a:pathLst>
                <a:path w="1303" h="733">
                  <a:moveTo>
                    <a:pt x="164" y="0"/>
                  </a:moveTo>
                  <a:lnTo>
                    <a:pt x="82" y="41"/>
                  </a:lnTo>
                  <a:lnTo>
                    <a:pt x="1" y="122"/>
                  </a:lnTo>
                  <a:lnTo>
                    <a:pt x="1" y="203"/>
                  </a:lnTo>
                  <a:lnTo>
                    <a:pt x="41" y="285"/>
                  </a:lnTo>
                  <a:lnTo>
                    <a:pt x="123" y="407"/>
                  </a:lnTo>
                  <a:lnTo>
                    <a:pt x="245" y="529"/>
                  </a:lnTo>
                  <a:lnTo>
                    <a:pt x="530" y="651"/>
                  </a:lnTo>
                  <a:lnTo>
                    <a:pt x="692" y="692"/>
                  </a:lnTo>
                  <a:lnTo>
                    <a:pt x="855" y="732"/>
                  </a:lnTo>
                  <a:lnTo>
                    <a:pt x="1018" y="732"/>
                  </a:lnTo>
                  <a:lnTo>
                    <a:pt x="1180" y="692"/>
                  </a:lnTo>
                  <a:lnTo>
                    <a:pt x="1262" y="651"/>
                  </a:lnTo>
                  <a:lnTo>
                    <a:pt x="1302" y="610"/>
                  </a:lnTo>
                  <a:lnTo>
                    <a:pt x="1302" y="529"/>
                  </a:lnTo>
                  <a:lnTo>
                    <a:pt x="1302" y="447"/>
                  </a:lnTo>
                  <a:lnTo>
                    <a:pt x="1262" y="407"/>
                  </a:lnTo>
                  <a:lnTo>
                    <a:pt x="1221" y="366"/>
                  </a:lnTo>
                  <a:lnTo>
                    <a:pt x="1140" y="325"/>
                  </a:lnTo>
                  <a:lnTo>
                    <a:pt x="1099" y="325"/>
                  </a:lnTo>
                  <a:lnTo>
                    <a:pt x="1018" y="366"/>
                  </a:lnTo>
                  <a:lnTo>
                    <a:pt x="774" y="366"/>
                  </a:lnTo>
                  <a:lnTo>
                    <a:pt x="652" y="325"/>
                  </a:lnTo>
                  <a:lnTo>
                    <a:pt x="611" y="285"/>
                  </a:lnTo>
                  <a:lnTo>
                    <a:pt x="570" y="285"/>
                  </a:lnTo>
                  <a:lnTo>
                    <a:pt x="489" y="203"/>
                  </a:lnTo>
                  <a:lnTo>
                    <a:pt x="448" y="203"/>
                  </a:lnTo>
                  <a:lnTo>
                    <a:pt x="408" y="163"/>
                  </a:lnTo>
                  <a:lnTo>
                    <a:pt x="367" y="122"/>
                  </a:lnTo>
                  <a:lnTo>
                    <a:pt x="367" y="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PlaceHolder 2"/>
          <p:cNvSpPr>
            <a:spLocks noGrp="1"/>
          </p:cNvSpPr>
          <p:nvPr>
            <p:ph type="subTitle"/>
          </p:nvPr>
        </p:nvSpPr>
        <p:spPr>
          <a:xfrm>
            <a:off x="1579418" y="1237343"/>
            <a:ext cx="6881091" cy="3906157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spc="-1" dirty="0" smtClean="0">
                <a:latin typeface="Arial"/>
              </a:rPr>
              <a:t>◉ </a:t>
            </a:r>
            <a:r>
              <a:rPr lang="en-GB" sz="1400" spc="-1" dirty="0" err="1">
                <a:latin typeface="Arial"/>
              </a:rPr>
              <a:t>позитивное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отношение</a:t>
            </a:r>
            <a:r>
              <a:rPr lang="en-GB" sz="1400" spc="-1" dirty="0">
                <a:latin typeface="Arial"/>
              </a:rPr>
              <a:t> к </a:t>
            </a:r>
            <a:r>
              <a:rPr lang="en-GB" sz="1400" spc="-1" dirty="0" err="1">
                <a:latin typeface="Arial"/>
              </a:rPr>
              <a:t>жизни</a:t>
            </a:r>
            <a:r>
              <a:rPr lang="en-GB" sz="1400" spc="-1" dirty="0">
                <a:latin typeface="Arial"/>
              </a:rPr>
              <a:t>;
◉ </a:t>
            </a:r>
            <a:r>
              <a:rPr lang="en-GB" sz="1400" spc="-1" dirty="0" err="1">
                <a:latin typeface="Arial"/>
              </a:rPr>
              <a:t>окружение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себя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положительными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 smtClean="0">
                <a:latin typeface="Arial"/>
              </a:rPr>
              <a:t>людьми</a:t>
            </a:r>
            <a:r>
              <a:rPr lang="ru-RU" sz="1400" spc="-1" dirty="0" smtClean="0">
                <a:latin typeface="Arial"/>
              </a:rPr>
              <a:t> и событиями</a:t>
            </a:r>
            <a:r>
              <a:rPr lang="en-GB" sz="1400" spc="-1" dirty="0" smtClean="0">
                <a:latin typeface="Arial"/>
              </a:rPr>
              <a:t>;</a:t>
            </a:r>
            <a:r>
              <a:rPr lang="en-GB" sz="1400" spc="-1" dirty="0">
                <a:latin typeface="Arial"/>
              </a:rPr>
              <a:t>
◉ </a:t>
            </a:r>
            <a:r>
              <a:rPr lang="en-GB" sz="1400" spc="-1" dirty="0" err="1">
                <a:latin typeface="Arial"/>
              </a:rPr>
              <a:t>постановка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целей</a:t>
            </a:r>
            <a:r>
              <a:rPr lang="en-GB" sz="1400" spc="-1" dirty="0">
                <a:latin typeface="Arial"/>
              </a:rPr>
              <a:t> и </a:t>
            </a:r>
            <a:r>
              <a:rPr lang="en-GB" sz="1400" spc="-1" dirty="0" err="1">
                <a:latin typeface="Arial"/>
              </a:rPr>
              <a:t>их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достижение</a:t>
            </a:r>
            <a:r>
              <a:rPr lang="en-GB" sz="1400" spc="-1" dirty="0">
                <a:latin typeface="Arial"/>
              </a:rPr>
              <a:t>;
◉ </a:t>
            </a:r>
            <a:r>
              <a:rPr lang="en-GB" sz="1400" spc="-1" dirty="0" err="1">
                <a:latin typeface="Arial"/>
              </a:rPr>
              <a:t>стремление</a:t>
            </a:r>
            <a:r>
              <a:rPr lang="en-GB" sz="1400" spc="-1" dirty="0">
                <a:latin typeface="Arial"/>
              </a:rPr>
              <a:t> к </a:t>
            </a:r>
            <a:r>
              <a:rPr lang="en-GB" sz="1400" spc="-1" dirty="0" err="1">
                <a:latin typeface="Arial"/>
              </a:rPr>
              <a:t>саморазвитию</a:t>
            </a:r>
            <a:r>
              <a:rPr lang="en-GB" sz="1400" spc="-1" dirty="0">
                <a:latin typeface="Arial"/>
              </a:rPr>
              <a:t> и </a:t>
            </a:r>
            <a:r>
              <a:rPr lang="en-GB" sz="1400" spc="-1" dirty="0" err="1">
                <a:latin typeface="Arial"/>
              </a:rPr>
              <a:t>развитие</a:t>
            </a:r>
            <a:r>
              <a:rPr lang="en-GB" sz="1400" spc="-1" dirty="0">
                <a:latin typeface="Arial"/>
              </a:rPr>
              <a:t> в </a:t>
            </a:r>
            <a:r>
              <a:rPr lang="en-GB" sz="1400" spc="-1" dirty="0" err="1">
                <a:latin typeface="Arial"/>
              </a:rPr>
              <a:t>себе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желания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двигаться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вперед</a:t>
            </a:r>
            <a:r>
              <a:rPr lang="en-GB" sz="1400" spc="-1" dirty="0">
                <a:latin typeface="Arial"/>
              </a:rPr>
              <a:t> в </a:t>
            </a:r>
            <a:r>
              <a:rPr lang="en-GB" sz="1400" spc="-1" dirty="0" err="1">
                <a:latin typeface="Arial"/>
              </a:rPr>
              <a:t>своих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начинаниях</a:t>
            </a:r>
            <a:r>
              <a:rPr lang="en-GB" sz="1400" spc="-1" dirty="0">
                <a:latin typeface="Arial"/>
              </a:rPr>
              <a:t>;
◉ </a:t>
            </a:r>
            <a:r>
              <a:rPr lang="en-GB" sz="1400" spc="-1" dirty="0" err="1">
                <a:latin typeface="Arial"/>
              </a:rPr>
              <a:t>формирование</a:t>
            </a:r>
            <a:r>
              <a:rPr lang="en-GB" sz="1400" spc="-1" dirty="0">
                <a:latin typeface="Arial"/>
              </a:rPr>
              <a:t> у </a:t>
            </a:r>
            <a:r>
              <a:rPr lang="en-GB" sz="1400" spc="-1" dirty="0" err="1">
                <a:latin typeface="Arial"/>
              </a:rPr>
              <a:t>себя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навыков</a:t>
            </a:r>
            <a:r>
              <a:rPr lang="en-GB" sz="1400" spc="-1" dirty="0">
                <a:latin typeface="Arial"/>
              </a:rPr>
              <a:t> </a:t>
            </a:r>
            <a:r>
              <a:rPr lang="ru-RU" sz="1400" spc="-1" dirty="0" err="1" smtClean="0">
                <a:latin typeface="Arial"/>
              </a:rPr>
              <a:t>коструктивного</a:t>
            </a:r>
            <a:r>
              <a:rPr lang="en-GB" sz="1400" spc="-1" dirty="0" smtClean="0">
                <a:latin typeface="Arial"/>
              </a:rPr>
              <a:t> </a:t>
            </a:r>
            <a:r>
              <a:rPr lang="en-GB" sz="1400" spc="-1" dirty="0" err="1" smtClean="0">
                <a:latin typeface="Arial"/>
              </a:rPr>
              <a:t>взаимодействи</a:t>
            </a:r>
            <a:r>
              <a:rPr lang="ru-RU" sz="1400" spc="-1" dirty="0" smtClean="0">
                <a:latin typeface="Arial"/>
              </a:rPr>
              <a:t>я</a:t>
            </a:r>
            <a:r>
              <a:rPr lang="en-GB" sz="1400" spc="-1" dirty="0" smtClean="0">
                <a:latin typeface="Arial"/>
              </a:rPr>
              <a:t> </a:t>
            </a:r>
            <a:r>
              <a:rPr lang="en-GB" sz="1400" spc="-1" dirty="0">
                <a:latin typeface="Arial"/>
              </a:rPr>
              <a:t>с </a:t>
            </a:r>
            <a:r>
              <a:rPr lang="en-GB" sz="1400" spc="-1" dirty="0" err="1">
                <a:latin typeface="Arial"/>
              </a:rPr>
              <a:t>другими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людьми</a:t>
            </a:r>
            <a:r>
              <a:rPr lang="en-GB" sz="1400" spc="-1" dirty="0">
                <a:latin typeface="Arial"/>
              </a:rPr>
              <a:t>, </a:t>
            </a:r>
            <a:r>
              <a:rPr lang="en-GB" sz="1400" spc="-1" dirty="0" err="1">
                <a:latin typeface="Arial"/>
              </a:rPr>
              <a:t>особенно</a:t>
            </a:r>
            <a:r>
              <a:rPr lang="en-GB" sz="1400" spc="-1" dirty="0">
                <a:latin typeface="Arial"/>
              </a:rPr>
              <a:t> в </a:t>
            </a:r>
            <a:r>
              <a:rPr lang="en-GB" sz="1400" spc="-1" dirty="0" smtClean="0">
                <a:latin typeface="Arial"/>
              </a:rPr>
              <a:t>с</a:t>
            </a:r>
            <a:r>
              <a:rPr lang="ru-RU" sz="1400" spc="-1" dirty="0" err="1" smtClean="0">
                <a:latin typeface="Arial"/>
              </a:rPr>
              <a:t>порных</a:t>
            </a:r>
            <a:r>
              <a:rPr lang="ru-RU" sz="1400" spc="-1" dirty="0" smtClean="0">
                <a:latin typeface="Arial"/>
              </a:rPr>
              <a:t> ситуациях</a:t>
            </a:r>
            <a:r>
              <a:rPr lang="en-GB" sz="1400" spc="-1" dirty="0" smtClean="0">
                <a:latin typeface="Arial"/>
              </a:rPr>
              <a:t>;</a:t>
            </a:r>
            <a:r>
              <a:rPr lang="en-GB" sz="1400" spc="-1" dirty="0">
                <a:latin typeface="Arial"/>
              </a:rPr>
              <a:t>
◉ </a:t>
            </a:r>
            <a:r>
              <a:rPr lang="en-GB" sz="1400" spc="-1" dirty="0" err="1">
                <a:latin typeface="Arial"/>
              </a:rPr>
              <a:t>избегание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общения</a:t>
            </a:r>
            <a:r>
              <a:rPr lang="en-GB" sz="1400" spc="-1" dirty="0">
                <a:latin typeface="Arial"/>
              </a:rPr>
              <a:t> с </a:t>
            </a:r>
            <a:r>
              <a:rPr lang="en-GB" sz="1400" spc="-1" dirty="0" err="1">
                <a:latin typeface="Arial"/>
              </a:rPr>
              <a:t>токсичными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людьми</a:t>
            </a:r>
            <a:r>
              <a:rPr lang="en-GB" sz="1400" spc="-1" dirty="0">
                <a:latin typeface="Arial"/>
              </a:rPr>
              <a:t>, </a:t>
            </a:r>
            <a:r>
              <a:rPr lang="en-GB" sz="1400" spc="-1" dirty="0" err="1">
                <a:latin typeface="Arial"/>
              </a:rPr>
              <a:t>которые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видят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мир</a:t>
            </a:r>
            <a:r>
              <a:rPr lang="en-GB" sz="1400" spc="-1" dirty="0">
                <a:latin typeface="Arial"/>
              </a:rPr>
              <a:t> </a:t>
            </a:r>
            <a:r>
              <a:rPr lang="en-GB" sz="1400" spc="-1" dirty="0" err="1">
                <a:latin typeface="Arial"/>
              </a:rPr>
              <a:t>только</a:t>
            </a:r>
            <a:r>
              <a:rPr lang="en-GB" sz="1400" spc="-1" dirty="0">
                <a:latin typeface="Arial"/>
              </a:rPr>
              <a:t> в темных </a:t>
            </a:r>
            <a:r>
              <a:rPr lang="en-GB" sz="1400" spc="-1" dirty="0" err="1">
                <a:latin typeface="Arial"/>
              </a:rPr>
              <a:t>цветах</a:t>
            </a:r>
            <a:r>
              <a:rPr lang="en-GB" sz="1400" spc="-1" dirty="0">
                <a:latin typeface="Arial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636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1356;p40"/>
          <p:cNvSpPr/>
          <p:nvPr/>
        </p:nvSpPr>
        <p:spPr>
          <a:xfrm>
            <a:off x="4978080" y="2548800"/>
            <a:ext cx="152280" cy="154080"/>
          </a:xfrm>
          <a:custGeom>
            <a:avLst/>
            <a:gdLst/>
            <a:ahLst/>
            <a:cxnLst/>
            <a:rect l="l" t="t" r="r" b="b"/>
            <a:pathLst>
              <a:path w="3337" h="3377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1" name="Google Shape;1357;p40"/>
          <p:cNvSpPr/>
          <p:nvPr/>
        </p:nvSpPr>
        <p:spPr>
          <a:xfrm>
            <a:off x="5543640" y="107424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2" name="Google Shape;1358;p40"/>
          <p:cNvSpPr/>
          <p:nvPr/>
        </p:nvSpPr>
        <p:spPr>
          <a:xfrm rot="316800">
            <a:off x="7637040" y="2499840"/>
            <a:ext cx="318960" cy="635040"/>
          </a:xfrm>
          <a:custGeom>
            <a:avLst/>
            <a:gdLst/>
            <a:ahLst/>
            <a:cxnLst/>
            <a:rect l="l" t="t" r="r" b="b"/>
            <a:pathLst>
              <a:path w="4354" h="8665">
                <a:moveTo>
                  <a:pt x="1750" y="0"/>
                </a:moveTo>
                <a:lnTo>
                  <a:pt x="1669" y="82"/>
                </a:lnTo>
                <a:lnTo>
                  <a:pt x="123" y="2726"/>
                </a:lnTo>
                <a:lnTo>
                  <a:pt x="123" y="2807"/>
                </a:lnTo>
                <a:lnTo>
                  <a:pt x="123" y="2888"/>
                </a:lnTo>
                <a:lnTo>
                  <a:pt x="164" y="2970"/>
                </a:lnTo>
                <a:lnTo>
                  <a:pt x="245" y="3010"/>
                </a:lnTo>
                <a:lnTo>
                  <a:pt x="570" y="3092"/>
                </a:lnTo>
                <a:lnTo>
                  <a:pt x="936" y="3092"/>
                </a:lnTo>
                <a:lnTo>
                  <a:pt x="692" y="3621"/>
                </a:lnTo>
                <a:lnTo>
                  <a:pt x="489" y="4190"/>
                </a:lnTo>
                <a:lnTo>
                  <a:pt x="286" y="4719"/>
                </a:lnTo>
                <a:lnTo>
                  <a:pt x="41" y="5288"/>
                </a:lnTo>
                <a:lnTo>
                  <a:pt x="1" y="5370"/>
                </a:lnTo>
                <a:lnTo>
                  <a:pt x="41" y="5451"/>
                </a:lnTo>
                <a:lnTo>
                  <a:pt x="82" y="5492"/>
                </a:lnTo>
                <a:lnTo>
                  <a:pt x="164" y="5532"/>
                </a:lnTo>
                <a:lnTo>
                  <a:pt x="733" y="5654"/>
                </a:lnTo>
                <a:lnTo>
                  <a:pt x="1343" y="5736"/>
                </a:lnTo>
                <a:lnTo>
                  <a:pt x="814" y="7078"/>
                </a:lnTo>
                <a:lnTo>
                  <a:pt x="408" y="8420"/>
                </a:lnTo>
                <a:lnTo>
                  <a:pt x="408" y="8542"/>
                </a:lnTo>
                <a:lnTo>
                  <a:pt x="489" y="8624"/>
                </a:lnTo>
                <a:lnTo>
                  <a:pt x="570" y="8664"/>
                </a:lnTo>
                <a:lnTo>
                  <a:pt x="692" y="8624"/>
                </a:lnTo>
                <a:lnTo>
                  <a:pt x="1669" y="7851"/>
                </a:lnTo>
                <a:lnTo>
                  <a:pt x="2563" y="6997"/>
                </a:lnTo>
                <a:lnTo>
                  <a:pt x="3377" y="6061"/>
                </a:lnTo>
                <a:lnTo>
                  <a:pt x="4150" y="5085"/>
                </a:lnTo>
                <a:lnTo>
                  <a:pt x="4150" y="5044"/>
                </a:lnTo>
                <a:lnTo>
                  <a:pt x="4190" y="5004"/>
                </a:lnTo>
                <a:lnTo>
                  <a:pt x="4190" y="4922"/>
                </a:lnTo>
                <a:lnTo>
                  <a:pt x="4109" y="4841"/>
                </a:lnTo>
                <a:lnTo>
                  <a:pt x="4068" y="4800"/>
                </a:lnTo>
                <a:lnTo>
                  <a:pt x="3987" y="4759"/>
                </a:lnTo>
                <a:lnTo>
                  <a:pt x="2767" y="4719"/>
                </a:lnTo>
                <a:lnTo>
                  <a:pt x="3458" y="3743"/>
                </a:lnTo>
                <a:lnTo>
                  <a:pt x="3784" y="3295"/>
                </a:lnTo>
                <a:lnTo>
                  <a:pt x="3906" y="3132"/>
                </a:lnTo>
                <a:lnTo>
                  <a:pt x="3987" y="3051"/>
                </a:lnTo>
                <a:lnTo>
                  <a:pt x="4028" y="2929"/>
                </a:lnTo>
                <a:lnTo>
                  <a:pt x="4028" y="2848"/>
                </a:lnTo>
                <a:lnTo>
                  <a:pt x="3946" y="2766"/>
                </a:lnTo>
                <a:lnTo>
                  <a:pt x="3865" y="2726"/>
                </a:lnTo>
                <a:lnTo>
                  <a:pt x="3296" y="2726"/>
                </a:lnTo>
                <a:lnTo>
                  <a:pt x="3621" y="2197"/>
                </a:lnTo>
                <a:lnTo>
                  <a:pt x="3906" y="1627"/>
                </a:lnTo>
                <a:lnTo>
                  <a:pt x="4150" y="1058"/>
                </a:lnTo>
                <a:lnTo>
                  <a:pt x="4353" y="489"/>
                </a:lnTo>
                <a:lnTo>
                  <a:pt x="4353" y="407"/>
                </a:lnTo>
                <a:lnTo>
                  <a:pt x="4312" y="326"/>
                </a:lnTo>
                <a:lnTo>
                  <a:pt x="4272" y="285"/>
                </a:lnTo>
                <a:lnTo>
                  <a:pt x="4190" y="244"/>
                </a:lnTo>
                <a:lnTo>
                  <a:pt x="3580" y="244"/>
                </a:lnTo>
                <a:lnTo>
                  <a:pt x="3011" y="163"/>
                </a:lnTo>
                <a:lnTo>
                  <a:pt x="2441" y="82"/>
                </a:lnTo>
                <a:lnTo>
                  <a:pt x="1872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3" name="Google Shape;1359;p40"/>
          <p:cNvSpPr/>
          <p:nvPr/>
        </p:nvSpPr>
        <p:spPr>
          <a:xfrm>
            <a:off x="6792840" y="2351520"/>
            <a:ext cx="85320" cy="85320"/>
          </a:xfrm>
          <a:custGeom>
            <a:avLst/>
            <a:gdLst/>
            <a:ahLst/>
            <a:cxnLst/>
            <a:rect l="l" t="t" r="r" b="b"/>
            <a:pathLst>
              <a:path w="1873" h="1872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A9BCD3-F1B2-F967-EFB6-46C5FB788571}"/>
              </a:ext>
            </a:extLst>
          </p:cNvPr>
          <p:cNvSpPr/>
          <p:nvPr/>
        </p:nvSpPr>
        <p:spPr>
          <a:xfrm>
            <a:off x="2151601" y="1507618"/>
            <a:ext cx="2618453" cy="261155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124D5BB-3603-94C5-C982-EB7BF70106DA}"/>
              </a:ext>
            </a:extLst>
          </p:cNvPr>
          <p:cNvSpPr txBox="1">
            <a:spLocks/>
          </p:cNvSpPr>
          <p:nvPr/>
        </p:nvSpPr>
        <p:spPr>
          <a:xfrm>
            <a:off x="271252" y="1423339"/>
            <a:ext cx="6337411" cy="2923982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4800" b="1" spc="-1" dirty="0">
                <a:solidFill>
                  <a:srgbClr val="EAB56F"/>
                </a:solidFill>
                <a:latin typeface="Yusei Magic"/>
                <a:ea typeface="Yusei Magic"/>
              </a:rPr>
              <a:t>6</a:t>
            </a:r>
            <a:r>
              <a:rPr lang="en-GB" sz="4800" b="1" spc="-1" dirty="0" smtClean="0">
                <a:solidFill>
                  <a:srgbClr val="EAB56F"/>
                </a:solidFill>
                <a:latin typeface="Yusei Magic"/>
                <a:ea typeface="Yusei Magic"/>
              </a:rPr>
              <a:t> </a:t>
            </a:r>
            <a:r>
              <a:rPr lang="en-GB" sz="4800" b="1" spc="-1" dirty="0" err="1">
                <a:solidFill>
                  <a:srgbClr val="EAB56F"/>
                </a:solidFill>
                <a:latin typeface="Yusei Magic"/>
                <a:ea typeface="Yusei Magic"/>
              </a:rPr>
              <a:t>способов</a:t>
            </a:r>
            <a:r>
              <a:rPr lang="en-GB" sz="4800" b="1" spc="-1" dirty="0">
                <a:solidFill>
                  <a:srgbClr val="EAB56F"/>
                </a:solidFill>
                <a:latin typeface="Yusei Magic"/>
                <a:ea typeface="Yusei Magic"/>
              </a:rPr>
              <a:t> </a:t>
            </a:r>
            <a:r>
              <a:rPr lang="en-GB" sz="4800" b="1" spc="-1" dirty="0" err="1">
                <a:solidFill>
                  <a:srgbClr val="EAB56F"/>
                </a:solidFill>
                <a:latin typeface="Yusei Magic"/>
                <a:ea typeface="Yusei Magic"/>
              </a:rPr>
              <a:t>сохранения</a:t>
            </a:r>
            <a:r>
              <a:rPr lang="en-GB" sz="4800" b="1" spc="-1" dirty="0">
                <a:solidFill>
                  <a:srgbClr val="EAB56F"/>
                </a:solidFill>
                <a:latin typeface="Yusei Magic"/>
                <a:ea typeface="Yusei Magic"/>
              </a:rPr>
              <a:t> </a:t>
            </a:r>
            <a:r>
              <a:rPr lang="en-GB" sz="4800" b="1" spc="-1" dirty="0" err="1" smtClean="0">
                <a:solidFill>
                  <a:srgbClr val="332C27"/>
                </a:solidFill>
                <a:latin typeface="Yusei Magic"/>
                <a:ea typeface="Yusei Magic"/>
              </a:rPr>
              <a:t>психологическо</a:t>
            </a:r>
            <a:r>
              <a:rPr lang="ru-RU" sz="4800" b="1" spc="-1" dirty="0" err="1" smtClean="0">
                <a:solidFill>
                  <a:srgbClr val="332C27"/>
                </a:solidFill>
                <a:latin typeface="Yusei Magic"/>
                <a:ea typeface="Yusei Magic"/>
              </a:rPr>
              <a:t>го</a:t>
            </a:r>
            <a:r>
              <a:rPr lang="en-GB" sz="4800" b="1" spc="-1" dirty="0" smtClean="0">
                <a:solidFill>
                  <a:srgbClr val="332C27"/>
                </a:solidFill>
                <a:latin typeface="Yusei Magic"/>
                <a:ea typeface="Yusei Magic"/>
              </a:rPr>
              <a:t> </a:t>
            </a:r>
            <a:r>
              <a:rPr lang="en-GB" sz="4800" b="1" spc="-1" dirty="0" err="1" smtClean="0">
                <a:solidFill>
                  <a:srgbClr val="332C27"/>
                </a:solidFill>
                <a:latin typeface="Yusei Magic"/>
                <a:ea typeface="Yusei Magic"/>
              </a:rPr>
              <a:t>здоровь</a:t>
            </a:r>
            <a:r>
              <a:rPr lang="ru-RU" sz="4800" b="1" spc="-1" dirty="0" smtClean="0">
                <a:solidFill>
                  <a:srgbClr val="332C27"/>
                </a:solidFill>
                <a:latin typeface="Yusei Magic"/>
                <a:ea typeface="Yusei Magic"/>
              </a:rPr>
              <a:t>я</a:t>
            </a:r>
            <a:endParaRPr lang="ru-RU" sz="4800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Google Shape;2166;p63">
            <a:extLst>
              <a:ext uri="{FF2B5EF4-FFF2-40B4-BE49-F238E27FC236}">
                <a16:creationId xmlns:a16="http://schemas.microsoft.com/office/drawing/2014/main" id="{BF4FB32A-4554-D16A-8730-D28D5D17BE7C}"/>
              </a:ext>
            </a:extLst>
          </p:cNvPr>
          <p:cNvGrpSpPr/>
          <p:nvPr/>
        </p:nvGrpSpPr>
        <p:grpSpPr>
          <a:xfrm>
            <a:off x="6650403" y="1028456"/>
            <a:ext cx="2321260" cy="2798439"/>
            <a:chOff x="4125600" y="2060640"/>
            <a:chExt cx="301680" cy="376200"/>
          </a:xfrm>
          <a:solidFill>
            <a:schemeClr val="accent1"/>
          </a:solidFill>
        </p:grpSpPr>
        <p:sp>
          <p:nvSpPr>
            <p:cNvPr id="8" name="Google Shape;2167;p63">
              <a:extLst>
                <a:ext uri="{FF2B5EF4-FFF2-40B4-BE49-F238E27FC236}">
                  <a16:creationId xmlns:a16="http://schemas.microsoft.com/office/drawing/2014/main" id="{9DFEF6C9-1A08-0FF5-A10B-FF28318F66EB}"/>
                </a:ext>
              </a:extLst>
            </p:cNvPr>
            <p:cNvSpPr/>
            <p:nvPr/>
          </p:nvSpPr>
          <p:spPr>
            <a:xfrm>
              <a:off x="4226040" y="2126880"/>
              <a:ext cx="134280" cy="134280"/>
            </a:xfrm>
            <a:custGeom>
              <a:avLst/>
              <a:gdLst/>
              <a:ahLst/>
              <a:cxnLst/>
              <a:rect l="l" t="t" r="r" b="b"/>
              <a:pathLst>
                <a:path w="6046" h="6046">
                  <a:moveTo>
                    <a:pt x="2000" y="1582"/>
                  </a:moveTo>
                  <a:lnTo>
                    <a:pt x="2186" y="1628"/>
                  </a:lnTo>
                  <a:lnTo>
                    <a:pt x="2372" y="1721"/>
                  </a:lnTo>
                  <a:lnTo>
                    <a:pt x="2465" y="1861"/>
                  </a:lnTo>
                  <a:lnTo>
                    <a:pt x="2511" y="2047"/>
                  </a:lnTo>
                  <a:lnTo>
                    <a:pt x="2465" y="2279"/>
                  </a:lnTo>
                  <a:lnTo>
                    <a:pt x="2372" y="2419"/>
                  </a:lnTo>
                  <a:lnTo>
                    <a:pt x="2186" y="2512"/>
                  </a:lnTo>
                  <a:lnTo>
                    <a:pt x="2000" y="2558"/>
                  </a:lnTo>
                  <a:lnTo>
                    <a:pt x="1814" y="2512"/>
                  </a:lnTo>
                  <a:lnTo>
                    <a:pt x="1674" y="2419"/>
                  </a:lnTo>
                  <a:lnTo>
                    <a:pt x="1535" y="2279"/>
                  </a:lnTo>
                  <a:lnTo>
                    <a:pt x="1535" y="2047"/>
                  </a:lnTo>
                  <a:lnTo>
                    <a:pt x="1535" y="1861"/>
                  </a:lnTo>
                  <a:lnTo>
                    <a:pt x="1674" y="1721"/>
                  </a:lnTo>
                  <a:lnTo>
                    <a:pt x="1814" y="1628"/>
                  </a:lnTo>
                  <a:lnTo>
                    <a:pt x="2000" y="1582"/>
                  </a:lnTo>
                  <a:close/>
                  <a:moveTo>
                    <a:pt x="4046" y="1582"/>
                  </a:moveTo>
                  <a:lnTo>
                    <a:pt x="4278" y="1628"/>
                  </a:lnTo>
                  <a:lnTo>
                    <a:pt x="4418" y="1721"/>
                  </a:lnTo>
                  <a:lnTo>
                    <a:pt x="4511" y="1861"/>
                  </a:lnTo>
                  <a:lnTo>
                    <a:pt x="4557" y="2047"/>
                  </a:lnTo>
                  <a:lnTo>
                    <a:pt x="4511" y="2279"/>
                  </a:lnTo>
                  <a:lnTo>
                    <a:pt x="4418" y="2419"/>
                  </a:lnTo>
                  <a:lnTo>
                    <a:pt x="4278" y="2512"/>
                  </a:lnTo>
                  <a:lnTo>
                    <a:pt x="4046" y="2558"/>
                  </a:lnTo>
                  <a:lnTo>
                    <a:pt x="3860" y="2512"/>
                  </a:lnTo>
                  <a:lnTo>
                    <a:pt x="3720" y="2419"/>
                  </a:lnTo>
                  <a:lnTo>
                    <a:pt x="3627" y="2279"/>
                  </a:lnTo>
                  <a:lnTo>
                    <a:pt x="3581" y="2047"/>
                  </a:lnTo>
                  <a:lnTo>
                    <a:pt x="3627" y="1861"/>
                  </a:lnTo>
                  <a:lnTo>
                    <a:pt x="3720" y="1721"/>
                  </a:lnTo>
                  <a:lnTo>
                    <a:pt x="3860" y="1628"/>
                  </a:lnTo>
                  <a:lnTo>
                    <a:pt x="4046" y="1582"/>
                  </a:lnTo>
                  <a:close/>
                  <a:moveTo>
                    <a:pt x="2046" y="3442"/>
                  </a:moveTo>
                  <a:lnTo>
                    <a:pt x="2232" y="3535"/>
                  </a:lnTo>
                  <a:lnTo>
                    <a:pt x="2372" y="3674"/>
                  </a:lnTo>
                  <a:lnTo>
                    <a:pt x="2465" y="3814"/>
                  </a:lnTo>
                  <a:lnTo>
                    <a:pt x="2651" y="3953"/>
                  </a:lnTo>
                  <a:lnTo>
                    <a:pt x="2837" y="4000"/>
                  </a:lnTo>
                  <a:lnTo>
                    <a:pt x="3023" y="4046"/>
                  </a:lnTo>
                  <a:lnTo>
                    <a:pt x="3255" y="4000"/>
                  </a:lnTo>
                  <a:lnTo>
                    <a:pt x="3441" y="3953"/>
                  </a:lnTo>
                  <a:lnTo>
                    <a:pt x="3581" y="3814"/>
                  </a:lnTo>
                  <a:lnTo>
                    <a:pt x="3720" y="3674"/>
                  </a:lnTo>
                  <a:lnTo>
                    <a:pt x="3860" y="3535"/>
                  </a:lnTo>
                  <a:lnTo>
                    <a:pt x="4046" y="3488"/>
                  </a:lnTo>
                  <a:lnTo>
                    <a:pt x="4232" y="3488"/>
                  </a:lnTo>
                  <a:lnTo>
                    <a:pt x="4418" y="3535"/>
                  </a:lnTo>
                  <a:lnTo>
                    <a:pt x="4557" y="3674"/>
                  </a:lnTo>
                  <a:lnTo>
                    <a:pt x="4604" y="3860"/>
                  </a:lnTo>
                  <a:lnTo>
                    <a:pt x="4604" y="4046"/>
                  </a:lnTo>
                  <a:lnTo>
                    <a:pt x="4557" y="4232"/>
                  </a:lnTo>
                  <a:lnTo>
                    <a:pt x="4232" y="4558"/>
                  </a:lnTo>
                  <a:lnTo>
                    <a:pt x="3906" y="4837"/>
                  </a:lnTo>
                  <a:lnTo>
                    <a:pt x="3488" y="4976"/>
                  </a:lnTo>
                  <a:lnTo>
                    <a:pt x="3023" y="5023"/>
                  </a:lnTo>
                  <a:lnTo>
                    <a:pt x="2790" y="5023"/>
                  </a:lnTo>
                  <a:lnTo>
                    <a:pt x="2604" y="4976"/>
                  </a:lnTo>
                  <a:lnTo>
                    <a:pt x="2186" y="4790"/>
                  </a:lnTo>
                  <a:lnTo>
                    <a:pt x="1814" y="4558"/>
                  </a:lnTo>
                  <a:lnTo>
                    <a:pt x="1674" y="4418"/>
                  </a:lnTo>
                  <a:lnTo>
                    <a:pt x="1535" y="4232"/>
                  </a:lnTo>
                  <a:lnTo>
                    <a:pt x="1442" y="4046"/>
                  </a:lnTo>
                  <a:lnTo>
                    <a:pt x="1442" y="3860"/>
                  </a:lnTo>
                  <a:lnTo>
                    <a:pt x="1535" y="3674"/>
                  </a:lnTo>
                  <a:lnTo>
                    <a:pt x="1674" y="3535"/>
                  </a:lnTo>
                  <a:lnTo>
                    <a:pt x="1860" y="3442"/>
                  </a:lnTo>
                  <a:close/>
                  <a:moveTo>
                    <a:pt x="3023" y="1"/>
                  </a:moveTo>
                  <a:lnTo>
                    <a:pt x="2744" y="47"/>
                  </a:lnTo>
                  <a:lnTo>
                    <a:pt x="2418" y="94"/>
                  </a:lnTo>
                  <a:lnTo>
                    <a:pt x="2139" y="140"/>
                  </a:lnTo>
                  <a:lnTo>
                    <a:pt x="1860" y="233"/>
                  </a:lnTo>
                  <a:lnTo>
                    <a:pt x="1581" y="373"/>
                  </a:lnTo>
                  <a:lnTo>
                    <a:pt x="1349" y="512"/>
                  </a:lnTo>
                  <a:lnTo>
                    <a:pt x="884" y="884"/>
                  </a:lnTo>
                  <a:lnTo>
                    <a:pt x="512" y="1349"/>
                  </a:lnTo>
                  <a:lnTo>
                    <a:pt x="372" y="1582"/>
                  </a:lnTo>
                  <a:lnTo>
                    <a:pt x="233" y="1861"/>
                  </a:lnTo>
                  <a:lnTo>
                    <a:pt x="140" y="2140"/>
                  </a:lnTo>
                  <a:lnTo>
                    <a:pt x="93" y="2419"/>
                  </a:lnTo>
                  <a:lnTo>
                    <a:pt x="47" y="2744"/>
                  </a:lnTo>
                  <a:lnTo>
                    <a:pt x="0" y="3023"/>
                  </a:lnTo>
                  <a:lnTo>
                    <a:pt x="47" y="3349"/>
                  </a:lnTo>
                  <a:lnTo>
                    <a:pt x="93" y="3628"/>
                  </a:lnTo>
                  <a:lnTo>
                    <a:pt x="140" y="3953"/>
                  </a:lnTo>
                  <a:lnTo>
                    <a:pt x="233" y="4232"/>
                  </a:lnTo>
                  <a:lnTo>
                    <a:pt x="372" y="4465"/>
                  </a:lnTo>
                  <a:lnTo>
                    <a:pt x="512" y="4744"/>
                  </a:lnTo>
                  <a:lnTo>
                    <a:pt x="884" y="5162"/>
                  </a:lnTo>
                  <a:lnTo>
                    <a:pt x="1349" y="5534"/>
                  </a:lnTo>
                  <a:lnTo>
                    <a:pt x="1581" y="5720"/>
                  </a:lnTo>
                  <a:lnTo>
                    <a:pt x="1860" y="5813"/>
                  </a:lnTo>
                  <a:lnTo>
                    <a:pt x="2139" y="5953"/>
                  </a:lnTo>
                  <a:lnTo>
                    <a:pt x="2418" y="5999"/>
                  </a:lnTo>
                  <a:lnTo>
                    <a:pt x="2744" y="6046"/>
                  </a:lnTo>
                  <a:lnTo>
                    <a:pt x="3348" y="6046"/>
                  </a:lnTo>
                  <a:lnTo>
                    <a:pt x="3627" y="5999"/>
                  </a:lnTo>
                  <a:lnTo>
                    <a:pt x="3953" y="5953"/>
                  </a:lnTo>
                  <a:lnTo>
                    <a:pt x="4232" y="5813"/>
                  </a:lnTo>
                  <a:lnTo>
                    <a:pt x="4464" y="5720"/>
                  </a:lnTo>
                  <a:lnTo>
                    <a:pt x="4743" y="5534"/>
                  </a:lnTo>
                  <a:lnTo>
                    <a:pt x="5162" y="5162"/>
                  </a:lnTo>
                  <a:lnTo>
                    <a:pt x="5534" y="4744"/>
                  </a:lnTo>
                  <a:lnTo>
                    <a:pt x="5720" y="4465"/>
                  </a:lnTo>
                  <a:lnTo>
                    <a:pt x="5813" y="4232"/>
                  </a:lnTo>
                  <a:lnTo>
                    <a:pt x="5906" y="3953"/>
                  </a:lnTo>
                  <a:lnTo>
                    <a:pt x="5999" y="3628"/>
                  </a:lnTo>
                  <a:lnTo>
                    <a:pt x="6046" y="3349"/>
                  </a:lnTo>
                  <a:lnTo>
                    <a:pt x="6046" y="3023"/>
                  </a:lnTo>
                  <a:lnTo>
                    <a:pt x="6046" y="2744"/>
                  </a:lnTo>
                  <a:lnTo>
                    <a:pt x="5999" y="2419"/>
                  </a:lnTo>
                  <a:lnTo>
                    <a:pt x="5906" y="2140"/>
                  </a:lnTo>
                  <a:lnTo>
                    <a:pt x="5813" y="1861"/>
                  </a:lnTo>
                  <a:lnTo>
                    <a:pt x="5720" y="1582"/>
                  </a:lnTo>
                  <a:lnTo>
                    <a:pt x="5534" y="1349"/>
                  </a:lnTo>
                  <a:lnTo>
                    <a:pt x="5162" y="884"/>
                  </a:lnTo>
                  <a:lnTo>
                    <a:pt x="4743" y="512"/>
                  </a:lnTo>
                  <a:lnTo>
                    <a:pt x="4464" y="373"/>
                  </a:lnTo>
                  <a:lnTo>
                    <a:pt x="4232" y="233"/>
                  </a:lnTo>
                  <a:lnTo>
                    <a:pt x="3953" y="140"/>
                  </a:lnTo>
                  <a:lnTo>
                    <a:pt x="3627" y="94"/>
                  </a:lnTo>
                  <a:lnTo>
                    <a:pt x="3348" y="47"/>
                  </a:lnTo>
                  <a:lnTo>
                    <a:pt x="3023" y="1"/>
                  </a:ln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Google Shape;2168;p63">
              <a:extLst>
                <a:ext uri="{FF2B5EF4-FFF2-40B4-BE49-F238E27FC236}">
                  <a16:creationId xmlns:a16="http://schemas.microsoft.com/office/drawing/2014/main" id="{F76B77D8-385D-2540-C8DE-C0FC67F5503E}"/>
                </a:ext>
              </a:extLst>
            </p:cNvPr>
            <p:cNvSpPr/>
            <p:nvPr/>
          </p:nvSpPr>
          <p:spPr>
            <a:xfrm>
              <a:off x="4226040" y="2126880"/>
              <a:ext cx="134280" cy="134280"/>
            </a:xfrm>
            <a:custGeom>
              <a:avLst/>
              <a:gdLst/>
              <a:ahLst/>
              <a:cxnLst/>
              <a:rect l="l" t="t" r="r" b="b"/>
              <a:pathLst>
                <a:path w="6046" h="6046" fill="none">
                  <a:moveTo>
                    <a:pt x="3023" y="1"/>
                  </a:moveTo>
                  <a:lnTo>
                    <a:pt x="3023" y="1"/>
                  </a:lnTo>
                  <a:lnTo>
                    <a:pt x="2744" y="47"/>
                  </a:lnTo>
                  <a:lnTo>
                    <a:pt x="2418" y="94"/>
                  </a:lnTo>
                  <a:lnTo>
                    <a:pt x="2139" y="140"/>
                  </a:lnTo>
                  <a:lnTo>
                    <a:pt x="1860" y="233"/>
                  </a:lnTo>
                  <a:lnTo>
                    <a:pt x="1581" y="373"/>
                  </a:lnTo>
                  <a:lnTo>
                    <a:pt x="1349" y="512"/>
                  </a:lnTo>
                  <a:lnTo>
                    <a:pt x="884" y="884"/>
                  </a:lnTo>
                  <a:lnTo>
                    <a:pt x="512" y="1349"/>
                  </a:lnTo>
                  <a:lnTo>
                    <a:pt x="372" y="1582"/>
                  </a:lnTo>
                  <a:lnTo>
                    <a:pt x="233" y="1861"/>
                  </a:lnTo>
                  <a:lnTo>
                    <a:pt x="140" y="2140"/>
                  </a:lnTo>
                  <a:lnTo>
                    <a:pt x="93" y="2419"/>
                  </a:lnTo>
                  <a:lnTo>
                    <a:pt x="47" y="2744"/>
                  </a:lnTo>
                  <a:lnTo>
                    <a:pt x="0" y="3023"/>
                  </a:lnTo>
                  <a:lnTo>
                    <a:pt x="0" y="3023"/>
                  </a:lnTo>
                  <a:lnTo>
                    <a:pt x="47" y="3349"/>
                  </a:lnTo>
                  <a:lnTo>
                    <a:pt x="93" y="3628"/>
                  </a:lnTo>
                  <a:lnTo>
                    <a:pt x="140" y="3953"/>
                  </a:lnTo>
                  <a:lnTo>
                    <a:pt x="233" y="4232"/>
                  </a:lnTo>
                  <a:lnTo>
                    <a:pt x="372" y="4465"/>
                  </a:lnTo>
                  <a:lnTo>
                    <a:pt x="512" y="4744"/>
                  </a:lnTo>
                  <a:lnTo>
                    <a:pt x="884" y="5162"/>
                  </a:lnTo>
                  <a:lnTo>
                    <a:pt x="1349" y="5534"/>
                  </a:lnTo>
                  <a:lnTo>
                    <a:pt x="1581" y="5720"/>
                  </a:lnTo>
                  <a:lnTo>
                    <a:pt x="1860" y="5813"/>
                  </a:lnTo>
                  <a:lnTo>
                    <a:pt x="2139" y="5953"/>
                  </a:lnTo>
                  <a:lnTo>
                    <a:pt x="2418" y="5999"/>
                  </a:lnTo>
                  <a:lnTo>
                    <a:pt x="2744" y="6046"/>
                  </a:lnTo>
                  <a:lnTo>
                    <a:pt x="3023" y="6046"/>
                  </a:lnTo>
                  <a:lnTo>
                    <a:pt x="3023" y="6046"/>
                  </a:lnTo>
                  <a:lnTo>
                    <a:pt x="3348" y="6046"/>
                  </a:lnTo>
                  <a:lnTo>
                    <a:pt x="3627" y="5999"/>
                  </a:lnTo>
                  <a:lnTo>
                    <a:pt x="3953" y="5953"/>
                  </a:lnTo>
                  <a:lnTo>
                    <a:pt x="4232" y="5813"/>
                  </a:lnTo>
                  <a:lnTo>
                    <a:pt x="4464" y="5720"/>
                  </a:lnTo>
                  <a:lnTo>
                    <a:pt x="4743" y="5534"/>
                  </a:lnTo>
                  <a:lnTo>
                    <a:pt x="5162" y="5162"/>
                  </a:lnTo>
                  <a:lnTo>
                    <a:pt x="5534" y="4744"/>
                  </a:lnTo>
                  <a:lnTo>
                    <a:pt x="5720" y="4465"/>
                  </a:lnTo>
                  <a:lnTo>
                    <a:pt x="5813" y="4232"/>
                  </a:lnTo>
                  <a:lnTo>
                    <a:pt x="5906" y="3953"/>
                  </a:lnTo>
                  <a:lnTo>
                    <a:pt x="5999" y="3628"/>
                  </a:lnTo>
                  <a:lnTo>
                    <a:pt x="6046" y="3349"/>
                  </a:lnTo>
                  <a:lnTo>
                    <a:pt x="6046" y="3023"/>
                  </a:lnTo>
                  <a:lnTo>
                    <a:pt x="6046" y="3023"/>
                  </a:lnTo>
                  <a:lnTo>
                    <a:pt x="6046" y="2744"/>
                  </a:lnTo>
                  <a:lnTo>
                    <a:pt x="5999" y="2419"/>
                  </a:lnTo>
                  <a:lnTo>
                    <a:pt x="5906" y="2140"/>
                  </a:lnTo>
                  <a:lnTo>
                    <a:pt x="5813" y="1861"/>
                  </a:lnTo>
                  <a:lnTo>
                    <a:pt x="5720" y="1582"/>
                  </a:lnTo>
                  <a:lnTo>
                    <a:pt x="5534" y="1349"/>
                  </a:lnTo>
                  <a:lnTo>
                    <a:pt x="5162" y="884"/>
                  </a:lnTo>
                  <a:lnTo>
                    <a:pt x="4743" y="512"/>
                  </a:lnTo>
                  <a:lnTo>
                    <a:pt x="4464" y="373"/>
                  </a:lnTo>
                  <a:lnTo>
                    <a:pt x="4232" y="233"/>
                  </a:lnTo>
                  <a:lnTo>
                    <a:pt x="3953" y="140"/>
                  </a:lnTo>
                  <a:lnTo>
                    <a:pt x="3627" y="94"/>
                  </a:lnTo>
                  <a:lnTo>
                    <a:pt x="3348" y="47"/>
                  </a:lnTo>
                  <a:lnTo>
                    <a:pt x="3023" y="1"/>
                  </a:lnTo>
                  <a:lnTo>
                    <a:pt x="3023" y="1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Google Shape;2169;p63">
              <a:extLst>
                <a:ext uri="{FF2B5EF4-FFF2-40B4-BE49-F238E27FC236}">
                  <a16:creationId xmlns:a16="http://schemas.microsoft.com/office/drawing/2014/main" id="{8B5CA3B2-D109-29D9-B37B-F787B4628707}"/>
                </a:ext>
              </a:extLst>
            </p:cNvPr>
            <p:cNvSpPr/>
            <p:nvPr/>
          </p:nvSpPr>
          <p:spPr>
            <a:xfrm>
              <a:off x="4305600" y="2162160"/>
              <a:ext cx="21240" cy="21240"/>
            </a:xfrm>
            <a:custGeom>
              <a:avLst/>
              <a:gdLst/>
              <a:ahLst/>
              <a:cxnLst/>
              <a:rect l="l" t="t" r="r" b="b"/>
              <a:pathLst>
                <a:path w="978" h="978" fill="none">
                  <a:moveTo>
                    <a:pt x="466" y="1"/>
                  </a:moveTo>
                  <a:lnTo>
                    <a:pt x="466" y="1"/>
                  </a:lnTo>
                  <a:lnTo>
                    <a:pt x="698" y="47"/>
                  </a:lnTo>
                  <a:lnTo>
                    <a:pt x="838" y="140"/>
                  </a:lnTo>
                  <a:lnTo>
                    <a:pt x="931" y="280"/>
                  </a:lnTo>
                  <a:lnTo>
                    <a:pt x="977" y="466"/>
                  </a:lnTo>
                  <a:lnTo>
                    <a:pt x="977" y="466"/>
                  </a:lnTo>
                  <a:lnTo>
                    <a:pt x="931" y="698"/>
                  </a:lnTo>
                  <a:lnTo>
                    <a:pt x="838" y="838"/>
                  </a:lnTo>
                  <a:lnTo>
                    <a:pt x="698" y="931"/>
                  </a:lnTo>
                  <a:lnTo>
                    <a:pt x="466" y="977"/>
                  </a:lnTo>
                  <a:lnTo>
                    <a:pt x="466" y="977"/>
                  </a:lnTo>
                  <a:lnTo>
                    <a:pt x="280" y="931"/>
                  </a:lnTo>
                  <a:lnTo>
                    <a:pt x="140" y="838"/>
                  </a:lnTo>
                  <a:lnTo>
                    <a:pt x="47" y="698"/>
                  </a:lnTo>
                  <a:lnTo>
                    <a:pt x="1" y="466"/>
                  </a:lnTo>
                  <a:lnTo>
                    <a:pt x="1" y="466"/>
                  </a:lnTo>
                  <a:lnTo>
                    <a:pt x="47" y="280"/>
                  </a:lnTo>
                  <a:lnTo>
                    <a:pt x="140" y="140"/>
                  </a:lnTo>
                  <a:lnTo>
                    <a:pt x="280" y="47"/>
                  </a:lnTo>
                  <a:lnTo>
                    <a:pt x="466" y="1"/>
                  </a:lnTo>
                  <a:lnTo>
                    <a:pt x="466" y="1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Google Shape;2170;p63">
              <a:extLst>
                <a:ext uri="{FF2B5EF4-FFF2-40B4-BE49-F238E27FC236}">
                  <a16:creationId xmlns:a16="http://schemas.microsoft.com/office/drawing/2014/main" id="{3DBBB0F6-4DB5-8AB4-F4F9-EFE6857AF928}"/>
                </a:ext>
              </a:extLst>
            </p:cNvPr>
            <p:cNvSpPr/>
            <p:nvPr/>
          </p:nvSpPr>
          <p:spPr>
            <a:xfrm>
              <a:off x="4259880" y="2162160"/>
              <a:ext cx="21240" cy="21240"/>
            </a:xfrm>
            <a:custGeom>
              <a:avLst/>
              <a:gdLst/>
              <a:ahLst/>
              <a:cxnLst/>
              <a:rect l="l" t="t" r="r" b="b"/>
              <a:pathLst>
                <a:path w="978" h="978" fill="none">
                  <a:moveTo>
                    <a:pt x="466" y="1"/>
                  </a:moveTo>
                  <a:lnTo>
                    <a:pt x="466" y="1"/>
                  </a:lnTo>
                  <a:lnTo>
                    <a:pt x="652" y="47"/>
                  </a:lnTo>
                  <a:lnTo>
                    <a:pt x="838" y="140"/>
                  </a:lnTo>
                  <a:lnTo>
                    <a:pt x="931" y="280"/>
                  </a:lnTo>
                  <a:lnTo>
                    <a:pt x="977" y="466"/>
                  </a:lnTo>
                  <a:lnTo>
                    <a:pt x="977" y="466"/>
                  </a:lnTo>
                  <a:lnTo>
                    <a:pt x="931" y="698"/>
                  </a:lnTo>
                  <a:lnTo>
                    <a:pt x="838" y="838"/>
                  </a:lnTo>
                  <a:lnTo>
                    <a:pt x="652" y="931"/>
                  </a:lnTo>
                  <a:lnTo>
                    <a:pt x="466" y="977"/>
                  </a:lnTo>
                  <a:lnTo>
                    <a:pt x="466" y="977"/>
                  </a:lnTo>
                  <a:lnTo>
                    <a:pt x="280" y="931"/>
                  </a:lnTo>
                  <a:lnTo>
                    <a:pt x="140" y="838"/>
                  </a:lnTo>
                  <a:lnTo>
                    <a:pt x="1" y="698"/>
                  </a:lnTo>
                  <a:lnTo>
                    <a:pt x="1" y="466"/>
                  </a:lnTo>
                  <a:lnTo>
                    <a:pt x="1" y="466"/>
                  </a:lnTo>
                  <a:lnTo>
                    <a:pt x="1" y="280"/>
                  </a:lnTo>
                  <a:lnTo>
                    <a:pt x="140" y="140"/>
                  </a:lnTo>
                  <a:lnTo>
                    <a:pt x="280" y="47"/>
                  </a:lnTo>
                  <a:lnTo>
                    <a:pt x="466" y="1"/>
                  </a:lnTo>
                  <a:lnTo>
                    <a:pt x="466" y="1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Google Shape;2171;p63">
              <a:extLst>
                <a:ext uri="{FF2B5EF4-FFF2-40B4-BE49-F238E27FC236}">
                  <a16:creationId xmlns:a16="http://schemas.microsoft.com/office/drawing/2014/main" id="{CA094579-86BD-3A19-F404-62C4B27CB670}"/>
                </a:ext>
              </a:extLst>
            </p:cNvPr>
            <p:cNvSpPr/>
            <p:nvPr/>
          </p:nvSpPr>
          <p:spPr>
            <a:xfrm>
              <a:off x="4258080" y="2203560"/>
              <a:ext cx="69840" cy="34920"/>
            </a:xfrm>
            <a:custGeom>
              <a:avLst/>
              <a:gdLst/>
              <a:ahLst/>
              <a:cxnLst/>
              <a:rect l="l" t="t" r="r" b="b"/>
              <a:pathLst>
                <a:path w="3163" h="1582" fill="none">
                  <a:moveTo>
                    <a:pt x="3116" y="791"/>
                  </a:moveTo>
                  <a:lnTo>
                    <a:pt x="3116" y="791"/>
                  </a:lnTo>
                  <a:lnTo>
                    <a:pt x="2791" y="1117"/>
                  </a:lnTo>
                  <a:lnTo>
                    <a:pt x="2465" y="1396"/>
                  </a:lnTo>
                  <a:lnTo>
                    <a:pt x="2047" y="1535"/>
                  </a:lnTo>
                  <a:lnTo>
                    <a:pt x="1582" y="1582"/>
                  </a:lnTo>
                  <a:lnTo>
                    <a:pt x="1582" y="1582"/>
                  </a:lnTo>
                  <a:lnTo>
                    <a:pt x="1349" y="1582"/>
                  </a:lnTo>
                  <a:lnTo>
                    <a:pt x="1163" y="1535"/>
                  </a:lnTo>
                  <a:lnTo>
                    <a:pt x="745" y="1349"/>
                  </a:lnTo>
                  <a:lnTo>
                    <a:pt x="373" y="1117"/>
                  </a:lnTo>
                  <a:lnTo>
                    <a:pt x="233" y="977"/>
                  </a:lnTo>
                  <a:lnTo>
                    <a:pt x="94" y="791"/>
                  </a:lnTo>
                  <a:lnTo>
                    <a:pt x="94" y="791"/>
                  </a:lnTo>
                  <a:lnTo>
                    <a:pt x="1" y="605"/>
                  </a:lnTo>
                  <a:lnTo>
                    <a:pt x="1" y="419"/>
                  </a:lnTo>
                  <a:lnTo>
                    <a:pt x="94" y="233"/>
                  </a:lnTo>
                  <a:lnTo>
                    <a:pt x="233" y="94"/>
                  </a:lnTo>
                  <a:lnTo>
                    <a:pt x="233" y="94"/>
                  </a:lnTo>
                  <a:lnTo>
                    <a:pt x="419" y="1"/>
                  </a:lnTo>
                  <a:lnTo>
                    <a:pt x="605" y="1"/>
                  </a:lnTo>
                  <a:lnTo>
                    <a:pt x="791" y="94"/>
                  </a:lnTo>
                  <a:lnTo>
                    <a:pt x="931" y="233"/>
                  </a:lnTo>
                  <a:lnTo>
                    <a:pt x="931" y="233"/>
                  </a:lnTo>
                  <a:lnTo>
                    <a:pt x="1024" y="373"/>
                  </a:lnTo>
                  <a:lnTo>
                    <a:pt x="1210" y="512"/>
                  </a:lnTo>
                  <a:lnTo>
                    <a:pt x="1396" y="559"/>
                  </a:lnTo>
                  <a:lnTo>
                    <a:pt x="1582" y="605"/>
                  </a:lnTo>
                  <a:lnTo>
                    <a:pt x="1582" y="605"/>
                  </a:lnTo>
                  <a:lnTo>
                    <a:pt x="1814" y="559"/>
                  </a:lnTo>
                  <a:lnTo>
                    <a:pt x="2000" y="512"/>
                  </a:lnTo>
                  <a:lnTo>
                    <a:pt x="2140" y="373"/>
                  </a:lnTo>
                  <a:lnTo>
                    <a:pt x="2279" y="233"/>
                  </a:lnTo>
                  <a:lnTo>
                    <a:pt x="2279" y="233"/>
                  </a:lnTo>
                  <a:lnTo>
                    <a:pt x="2419" y="94"/>
                  </a:lnTo>
                  <a:lnTo>
                    <a:pt x="2605" y="47"/>
                  </a:lnTo>
                  <a:lnTo>
                    <a:pt x="2791" y="47"/>
                  </a:lnTo>
                  <a:lnTo>
                    <a:pt x="2977" y="94"/>
                  </a:lnTo>
                  <a:lnTo>
                    <a:pt x="2977" y="94"/>
                  </a:lnTo>
                  <a:lnTo>
                    <a:pt x="3116" y="233"/>
                  </a:lnTo>
                  <a:lnTo>
                    <a:pt x="3163" y="419"/>
                  </a:lnTo>
                  <a:lnTo>
                    <a:pt x="3163" y="605"/>
                  </a:lnTo>
                  <a:lnTo>
                    <a:pt x="3116" y="791"/>
                  </a:lnTo>
                  <a:lnTo>
                    <a:pt x="3116" y="791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Google Shape;2172;p63">
              <a:extLst>
                <a:ext uri="{FF2B5EF4-FFF2-40B4-BE49-F238E27FC236}">
                  <a16:creationId xmlns:a16="http://schemas.microsoft.com/office/drawing/2014/main" id="{8078FE40-48B6-6440-5987-8645DC56FDEE}"/>
                </a:ext>
              </a:extLst>
            </p:cNvPr>
            <p:cNvSpPr/>
            <p:nvPr/>
          </p:nvSpPr>
          <p:spPr>
            <a:xfrm>
              <a:off x="4327200" y="22212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 fill="none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Google Shape;2173;p63">
              <a:extLst>
                <a:ext uri="{FF2B5EF4-FFF2-40B4-BE49-F238E27FC236}">
                  <a16:creationId xmlns:a16="http://schemas.microsoft.com/office/drawing/2014/main" id="{A85DF731-8603-DBCC-8CD9-E0C3C1C60B33}"/>
                </a:ext>
              </a:extLst>
            </p:cNvPr>
            <p:cNvSpPr/>
            <p:nvPr/>
          </p:nvSpPr>
          <p:spPr>
            <a:xfrm>
              <a:off x="4125600" y="2060640"/>
              <a:ext cx="301680" cy="376200"/>
            </a:xfrm>
            <a:custGeom>
              <a:avLst/>
              <a:gdLst/>
              <a:ahLst/>
              <a:cxnLst/>
              <a:rect l="l" t="t" r="r" b="b"/>
              <a:pathLst>
                <a:path w="13580" h="16928">
                  <a:moveTo>
                    <a:pt x="7952" y="2000"/>
                  </a:moveTo>
                  <a:lnTo>
                    <a:pt x="8371" y="2093"/>
                  </a:lnTo>
                  <a:lnTo>
                    <a:pt x="8743" y="2186"/>
                  </a:lnTo>
                  <a:lnTo>
                    <a:pt x="9115" y="2326"/>
                  </a:lnTo>
                  <a:lnTo>
                    <a:pt x="9440" y="2465"/>
                  </a:lnTo>
                  <a:lnTo>
                    <a:pt x="9812" y="2698"/>
                  </a:lnTo>
                  <a:lnTo>
                    <a:pt x="10091" y="2930"/>
                  </a:lnTo>
                  <a:lnTo>
                    <a:pt x="10371" y="3163"/>
                  </a:lnTo>
                  <a:lnTo>
                    <a:pt x="10650" y="3442"/>
                  </a:lnTo>
                  <a:lnTo>
                    <a:pt x="10882" y="3767"/>
                  </a:lnTo>
                  <a:lnTo>
                    <a:pt x="11068" y="4093"/>
                  </a:lnTo>
                  <a:lnTo>
                    <a:pt x="11254" y="4465"/>
                  </a:lnTo>
                  <a:lnTo>
                    <a:pt x="11394" y="4837"/>
                  </a:lnTo>
                  <a:lnTo>
                    <a:pt x="11487" y="5209"/>
                  </a:lnTo>
                  <a:lnTo>
                    <a:pt x="11533" y="5627"/>
                  </a:lnTo>
                  <a:lnTo>
                    <a:pt x="11580" y="5999"/>
                  </a:lnTo>
                  <a:lnTo>
                    <a:pt x="11533" y="6418"/>
                  </a:lnTo>
                  <a:lnTo>
                    <a:pt x="11487" y="6836"/>
                  </a:lnTo>
                  <a:lnTo>
                    <a:pt x="11394" y="7208"/>
                  </a:lnTo>
                  <a:lnTo>
                    <a:pt x="11254" y="7580"/>
                  </a:lnTo>
                  <a:lnTo>
                    <a:pt x="11068" y="7952"/>
                  </a:lnTo>
                  <a:lnTo>
                    <a:pt x="10882" y="8278"/>
                  </a:lnTo>
                  <a:lnTo>
                    <a:pt x="10650" y="8557"/>
                  </a:lnTo>
                  <a:lnTo>
                    <a:pt x="10371" y="8836"/>
                  </a:lnTo>
                  <a:lnTo>
                    <a:pt x="10091" y="9115"/>
                  </a:lnTo>
                  <a:lnTo>
                    <a:pt x="9812" y="9347"/>
                  </a:lnTo>
                  <a:lnTo>
                    <a:pt x="9440" y="9533"/>
                  </a:lnTo>
                  <a:lnTo>
                    <a:pt x="9115" y="9719"/>
                  </a:lnTo>
                  <a:lnTo>
                    <a:pt x="8743" y="9859"/>
                  </a:lnTo>
                  <a:lnTo>
                    <a:pt x="8371" y="9952"/>
                  </a:lnTo>
                  <a:lnTo>
                    <a:pt x="7952" y="9998"/>
                  </a:lnTo>
                  <a:lnTo>
                    <a:pt x="7534" y="10045"/>
                  </a:lnTo>
                  <a:lnTo>
                    <a:pt x="7162" y="9998"/>
                  </a:lnTo>
                  <a:lnTo>
                    <a:pt x="6743" y="9952"/>
                  </a:lnTo>
                  <a:lnTo>
                    <a:pt x="6371" y="9859"/>
                  </a:lnTo>
                  <a:lnTo>
                    <a:pt x="5999" y="9719"/>
                  </a:lnTo>
                  <a:lnTo>
                    <a:pt x="5627" y="9533"/>
                  </a:lnTo>
                  <a:lnTo>
                    <a:pt x="5302" y="9347"/>
                  </a:lnTo>
                  <a:lnTo>
                    <a:pt x="4976" y="9115"/>
                  </a:lnTo>
                  <a:lnTo>
                    <a:pt x="4697" y="8836"/>
                  </a:lnTo>
                  <a:lnTo>
                    <a:pt x="4465" y="8557"/>
                  </a:lnTo>
                  <a:lnTo>
                    <a:pt x="4232" y="8278"/>
                  </a:lnTo>
                  <a:lnTo>
                    <a:pt x="4000" y="7952"/>
                  </a:lnTo>
                  <a:lnTo>
                    <a:pt x="3860" y="7580"/>
                  </a:lnTo>
                  <a:lnTo>
                    <a:pt x="3721" y="7208"/>
                  </a:lnTo>
                  <a:lnTo>
                    <a:pt x="3628" y="6836"/>
                  </a:lnTo>
                  <a:lnTo>
                    <a:pt x="3535" y="6418"/>
                  </a:lnTo>
                  <a:lnTo>
                    <a:pt x="3535" y="5999"/>
                  </a:lnTo>
                  <a:lnTo>
                    <a:pt x="3535" y="5627"/>
                  </a:lnTo>
                  <a:lnTo>
                    <a:pt x="3628" y="5209"/>
                  </a:lnTo>
                  <a:lnTo>
                    <a:pt x="3721" y="4837"/>
                  </a:lnTo>
                  <a:lnTo>
                    <a:pt x="3860" y="4465"/>
                  </a:lnTo>
                  <a:lnTo>
                    <a:pt x="4000" y="4093"/>
                  </a:lnTo>
                  <a:lnTo>
                    <a:pt x="4232" y="3767"/>
                  </a:lnTo>
                  <a:lnTo>
                    <a:pt x="4465" y="3442"/>
                  </a:lnTo>
                  <a:lnTo>
                    <a:pt x="4697" y="3163"/>
                  </a:lnTo>
                  <a:lnTo>
                    <a:pt x="4976" y="2930"/>
                  </a:lnTo>
                  <a:lnTo>
                    <a:pt x="5302" y="2698"/>
                  </a:lnTo>
                  <a:lnTo>
                    <a:pt x="5627" y="2465"/>
                  </a:lnTo>
                  <a:lnTo>
                    <a:pt x="5999" y="2326"/>
                  </a:lnTo>
                  <a:lnTo>
                    <a:pt x="6371" y="2186"/>
                  </a:lnTo>
                  <a:lnTo>
                    <a:pt x="6743" y="2093"/>
                  </a:lnTo>
                  <a:lnTo>
                    <a:pt x="7162" y="2000"/>
                  </a:lnTo>
                  <a:close/>
                  <a:moveTo>
                    <a:pt x="7580" y="1"/>
                  </a:moveTo>
                  <a:lnTo>
                    <a:pt x="6976" y="47"/>
                  </a:lnTo>
                  <a:lnTo>
                    <a:pt x="6371" y="94"/>
                  </a:lnTo>
                  <a:lnTo>
                    <a:pt x="5813" y="280"/>
                  </a:lnTo>
                  <a:lnTo>
                    <a:pt x="5255" y="466"/>
                  </a:lnTo>
                  <a:lnTo>
                    <a:pt x="4744" y="698"/>
                  </a:lnTo>
                  <a:lnTo>
                    <a:pt x="4232" y="1024"/>
                  </a:lnTo>
                  <a:lnTo>
                    <a:pt x="3767" y="1349"/>
                  </a:lnTo>
                  <a:lnTo>
                    <a:pt x="3349" y="1768"/>
                  </a:lnTo>
                  <a:lnTo>
                    <a:pt x="2930" y="2186"/>
                  </a:lnTo>
                  <a:lnTo>
                    <a:pt x="2558" y="2698"/>
                  </a:lnTo>
                  <a:lnTo>
                    <a:pt x="2279" y="3163"/>
                  </a:lnTo>
                  <a:lnTo>
                    <a:pt x="2000" y="3721"/>
                  </a:lnTo>
                  <a:lnTo>
                    <a:pt x="1814" y="4279"/>
                  </a:lnTo>
                  <a:lnTo>
                    <a:pt x="1675" y="4837"/>
                  </a:lnTo>
                  <a:lnTo>
                    <a:pt x="1582" y="5395"/>
                  </a:lnTo>
                  <a:lnTo>
                    <a:pt x="1582" y="5999"/>
                  </a:lnTo>
                  <a:lnTo>
                    <a:pt x="1582" y="7255"/>
                  </a:lnTo>
                  <a:lnTo>
                    <a:pt x="94" y="10045"/>
                  </a:lnTo>
                  <a:lnTo>
                    <a:pt x="47" y="10184"/>
                  </a:lnTo>
                  <a:lnTo>
                    <a:pt x="1" y="10277"/>
                  </a:lnTo>
                  <a:lnTo>
                    <a:pt x="47" y="10417"/>
                  </a:lnTo>
                  <a:lnTo>
                    <a:pt x="94" y="10556"/>
                  </a:lnTo>
                  <a:lnTo>
                    <a:pt x="140" y="10649"/>
                  </a:lnTo>
                  <a:lnTo>
                    <a:pt x="280" y="10696"/>
                  </a:lnTo>
                  <a:lnTo>
                    <a:pt x="373" y="10742"/>
                  </a:lnTo>
                  <a:lnTo>
                    <a:pt x="512" y="10789"/>
                  </a:lnTo>
                  <a:lnTo>
                    <a:pt x="1582" y="10789"/>
                  </a:lnTo>
                  <a:lnTo>
                    <a:pt x="1582" y="11998"/>
                  </a:lnTo>
                  <a:lnTo>
                    <a:pt x="1582" y="12323"/>
                  </a:lnTo>
                  <a:lnTo>
                    <a:pt x="1628" y="12649"/>
                  </a:lnTo>
                  <a:lnTo>
                    <a:pt x="1721" y="12928"/>
                  </a:lnTo>
                  <a:lnTo>
                    <a:pt x="1814" y="13207"/>
                  </a:lnTo>
                  <a:lnTo>
                    <a:pt x="1954" y="13486"/>
                  </a:lnTo>
                  <a:lnTo>
                    <a:pt x="2093" y="13718"/>
                  </a:lnTo>
                  <a:lnTo>
                    <a:pt x="2279" y="13997"/>
                  </a:lnTo>
                  <a:lnTo>
                    <a:pt x="2465" y="14183"/>
                  </a:lnTo>
                  <a:lnTo>
                    <a:pt x="2698" y="14416"/>
                  </a:lnTo>
                  <a:lnTo>
                    <a:pt x="2930" y="14556"/>
                  </a:lnTo>
                  <a:lnTo>
                    <a:pt x="3209" y="14742"/>
                  </a:lnTo>
                  <a:lnTo>
                    <a:pt x="3488" y="14881"/>
                  </a:lnTo>
                  <a:lnTo>
                    <a:pt x="3767" y="14974"/>
                  </a:lnTo>
                  <a:lnTo>
                    <a:pt x="4046" y="15067"/>
                  </a:lnTo>
                  <a:lnTo>
                    <a:pt x="4372" y="15114"/>
                  </a:lnTo>
                  <a:lnTo>
                    <a:pt x="6511" y="15114"/>
                  </a:lnTo>
                  <a:lnTo>
                    <a:pt x="6511" y="16416"/>
                  </a:lnTo>
                  <a:lnTo>
                    <a:pt x="6557" y="16602"/>
                  </a:lnTo>
                  <a:lnTo>
                    <a:pt x="6650" y="16788"/>
                  </a:lnTo>
                  <a:lnTo>
                    <a:pt x="6836" y="16881"/>
                  </a:lnTo>
                  <a:lnTo>
                    <a:pt x="7022" y="16927"/>
                  </a:lnTo>
                  <a:lnTo>
                    <a:pt x="13068" y="16927"/>
                  </a:lnTo>
                  <a:lnTo>
                    <a:pt x="13254" y="16881"/>
                  </a:lnTo>
                  <a:lnTo>
                    <a:pt x="13440" y="16788"/>
                  </a:lnTo>
                  <a:lnTo>
                    <a:pt x="13533" y="16602"/>
                  </a:lnTo>
                  <a:lnTo>
                    <a:pt x="13579" y="16416"/>
                  </a:lnTo>
                  <a:lnTo>
                    <a:pt x="13579" y="5999"/>
                  </a:lnTo>
                  <a:lnTo>
                    <a:pt x="13533" y="5395"/>
                  </a:lnTo>
                  <a:lnTo>
                    <a:pt x="13440" y="4837"/>
                  </a:lnTo>
                  <a:lnTo>
                    <a:pt x="13300" y="4279"/>
                  </a:lnTo>
                  <a:lnTo>
                    <a:pt x="13114" y="3721"/>
                  </a:lnTo>
                  <a:lnTo>
                    <a:pt x="12882" y="3163"/>
                  </a:lnTo>
                  <a:lnTo>
                    <a:pt x="12556" y="2698"/>
                  </a:lnTo>
                  <a:lnTo>
                    <a:pt x="12184" y="2186"/>
                  </a:lnTo>
                  <a:lnTo>
                    <a:pt x="11812" y="1768"/>
                  </a:lnTo>
                  <a:lnTo>
                    <a:pt x="11347" y="1349"/>
                  </a:lnTo>
                  <a:lnTo>
                    <a:pt x="10882" y="1024"/>
                  </a:lnTo>
                  <a:lnTo>
                    <a:pt x="10371" y="698"/>
                  </a:lnTo>
                  <a:lnTo>
                    <a:pt x="9859" y="466"/>
                  </a:lnTo>
                  <a:lnTo>
                    <a:pt x="9301" y="280"/>
                  </a:lnTo>
                  <a:lnTo>
                    <a:pt x="8743" y="94"/>
                  </a:lnTo>
                  <a:lnTo>
                    <a:pt x="8138" y="47"/>
                  </a:lnTo>
                  <a:lnTo>
                    <a:pt x="7580" y="1"/>
                  </a:ln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Google Shape;2174;p63">
              <a:extLst>
                <a:ext uri="{FF2B5EF4-FFF2-40B4-BE49-F238E27FC236}">
                  <a16:creationId xmlns:a16="http://schemas.microsoft.com/office/drawing/2014/main" id="{7A511B9F-5798-02B0-7966-DC279999BD16}"/>
                </a:ext>
              </a:extLst>
            </p:cNvPr>
            <p:cNvSpPr/>
            <p:nvPr/>
          </p:nvSpPr>
          <p:spPr>
            <a:xfrm>
              <a:off x="4125600" y="2060640"/>
              <a:ext cx="301680" cy="376200"/>
            </a:xfrm>
            <a:custGeom>
              <a:avLst/>
              <a:gdLst/>
              <a:ahLst/>
              <a:cxnLst/>
              <a:rect l="l" t="t" r="r" b="b"/>
              <a:pathLst>
                <a:path w="13580" h="16928" fill="none">
                  <a:moveTo>
                    <a:pt x="11812" y="1768"/>
                  </a:moveTo>
                  <a:lnTo>
                    <a:pt x="11812" y="1768"/>
                  </a:lnTo>
                  <a:lnTo>
                    <a:pt x="11347" y="1349"/>
                  </a:lnTo>
                  <a:lnTo>
                    <a:pt x="10882" y="1024"/>
                  </a:lnTo>
                  <a:lnTo>
                    <a:pt x="10371" y="698"/>
                  </a:lnTo>
                  <a:lnTo>
                    <a:pt x="9859" y="466"/>
                  </a:lnTo>
                  <a:lnTo>
                    <a:pt x="9301" y="280"/>
                  </a:lnTo>
                  <a:lnTo>
                    <a:pt x="8743" y="94"/>
                  </a:lnTo>
                  <a:lnTo>
                    <a:pt x="8138" y="47"/>
                  </a:lnTo>
                  <a:lnTo>
                    <a:pt x="7580" y="1"/>
                  </a:lnTo>
                  <a:lnTo>
                    <a:pt x="7580" y="1"/>
                  </a:lnTo>
                  <a:lnTo>
                    <a:pt x="6976" y="47"/>
                  </a:lnTo>
                  <a:lnTo>
                    <a:pt x="6371" y="94"/>
                  </a:lnTo>
                  <a:lnTo>
                    <a:pt x="5813" y="280"/>
                  </a:lnTo>
                  <a:lnTo>
                    <a:pt x="5255" y="466"/>
                  </a:lnTo>
                  <a:lnTo>
                    <a:pt x="4744" y="698"/>
                  </a:lnTo>
                  <a:lnTo>
                    <a:pt x="4232" y="1024"/>
                  </a:lnTo>
                  <a:lnTo>
                    <a:pt x="3767" y="1349"/>
                  </a:lnTo>
                  <a:lnTo>
                    <a:pt x="3349" y="1768"/>
                  </a:lnTo>
                  <a:lnTo>
                    <a:pt x="3349" y="1768"/>
                  </a:lnTo>
                  <a:lnTo>
                    <a:pt x="2930" y="2186"/>
                  </a:lnTo>
                  <a:lnTo>
                    <a:pt x="2558" y="2698"/>
                  </a:lnTo>
                  <a:lnTo>
                    <a:pt x="2279" y="3163"/>
                  </a:lnTo>
                  <a:lnTo>
                    <a:pt x="2000" y="3721"/>
                  </a:lnTo>
                  <a:lnTo>
                    <a:pt x="1814" y="4279"/>
                  </a:lnTo>
                  <a:lnTo>
                    <a:pt x="1675" y="4837"/>
                  </a:lnTo>
                  <a:lnTo>
                    <a:pt x="1582" y="5395"/>
                  </a:lnTo>
                  <a:lnTo>
                    <a:pt x="1582" y="5999"/>
                  </a:lnTo>
                  <a:lnTo>
                    <a:pt x="1582" y="7255"/>
                  </a:lnTo>
                  <a:lnTo>
                    <a:pt x="94" y="10045"/>
                  </a:lnTo>
                  <a:lnTo>
                    <a:pt x="94" y="10045"/>
                  </a:lnTo>
                  <a:lnTo>
                    <a:pt x="47" y="10184"/>
                  </a:lnTo>
                  <a:lnTo>
                    <a:pt x="1" y="10277"/>
                  </a:lnTo>
                  <a:lnTo>
                    <a:pt x="47" y="10417"/>
                  </a:lnTo>
                  <a:lnTo>
                    <a:pt x="94" y="10556"/>
                  </a:lnTo>
                  <a:lnTo>
                    <a:pt x="94" y="10556"/>
                  </a:lnTo>
                  <a:lnTo>
                    <a:pt x="140" y="10649"/>
                  </a:lnTo>
                  <a:lnTo>
                    <a:pt x="280" y="10696"/>
                  </a:lnTo>
                  <a:lnTo>
                    <a:pt x="373" y="10742"/>
                  </a:lnTo>
                  <a:lnTo>
                    <a:pt x="512" y="10789"/>
                  </a:lnTo>
                  <a:lnTo>
                    <a:pt x="1582" y="10789"/>
                  </a:lnTo>
                  <a:lnTo>
                    <a:pt x="1582" y="11998"/>
                  </a:lnTo>
                  <a:lnTo>
                    <a:pt x="1582" y="11998"/>
                  </a:lnTo>
                  <a:lnTo>
                    <a:pt x="1582" y="12323"/>
                  </a:lnTo>
                  <a:lnTo>
                    <a:pt x="1628" y="12649"/>
                  </a:lnTo>
                  <a:lnTo>
                    <a:pt x="1721" y="12928"/>
                  </a:lnTo>
                  <a:lnTo>
                    <a:pt x="1814" y="13207"/>
                  </a:lnTo>
                  <a:lnTo>
                    <a:pt x="1954" y="13486"/>
                  </a:lnTo>
                  <a:lnTo>
                    <a:pt x="2093" y="13718"/>
                  </a:lnTo>
                  <a:lnTo>
                    <a:pt x="2279" y="13997"/>
                  </a:lnTo>
                  <a:lnTo>
                    <a:pt x="2465" y="14183"/>
                  </a:lnTo>
                  <a:lnTo>
                    <a:pt x="2698" y="14416"/>
                  </a:lnTo>
                  <a:lnTo>
                    <a:pt x="2930" y="14556"/>
                  </a:lnTo>
                  <a:lnTo>
                    <a:pt x="3209" y="14742"/>
                  </a:lnTo>
                  <a:lnTo>
                    <a:pt x="3488" y="14881"/>
                  </a:lnTo>
                  <a:lnTo>
                    <a:pt x="3767" y="14974"/>
                  </a:lnTo>
                  <a:lnTo>
                    <a:pt x="4046" y="15067"/>
                  </a:lnTo>
                  <a:lnTo>
                    <a:pt x="4372" y="15114"/>
                  </a:lnTo>
                  <a:lnTo>
                    <a:pt x="4697" y="15114"/>
                  </a:lnTo>
                  <a:lnTo>
                    <a:pt x="6511" y="15114"/>
                  </a:lnTo>
                  <a:lnTo>
                    <a:pt x="6511" y="16416"/>
                  </a:lnTo>
                  <a:lnTo>
                    <a:pt x="6511" y="16416"/>
                  </a:lnTo>
                  <a:lnTo>
                    <a:pt x="6557" y="16602"/>
                  </a:lnTo>
                  <a:lnTo>
                    <a:pt x="6650" y="16788"/>
                  </a:lnTo>
                  <a:lnTo>
                    <a:pt x="6836" y="16881"/>
                  </a:lnTo>
                  <a:lnTo>
                    <a:pt x="7022" y="16927"/>
                  </a:lnTo>
                  <a:lnTo>
                    <a:pt x="13068" y="16927"/>
                  </a:lnTo>
                  <a:lnTo>
                    <a:pt x="13068" y="16927"/>
                  </a:lnTo>
                  <a:lnTo>
                    <a:pt x="13254" y="16881"/>
                  </a:lnTo>
                  <a:lnTo>
                    <a:pt x="13440" y="16788"/>
                  </a:lnTo>
                  <a:lnTo>
                    <a:pt x="13533" y="16602"/>
                  </a:lnTo>
                  <a:lnTo>
                    <a:pt x="13579" y="16416"/>
                  </a:lnTo>
                  <a:lnTo>
                    <a:pt x="13579" y="5999"/>
                  </a:lnTo>
                  <a:lnTo>
                    <a:pt x="13579" y="5999"/>
                  </a:lnTo>
                  <a:lnTo>
                    <a:pt x="13533" y="5395"/>
                  </a:lnTo>
                  <a:lnTo>
                    <a:pt x="13440" y="4837"/>
                  </a:lnTo>
                  <a:lnTo>
                    <a:pt x="13300" y="4279"/>
                  </a:lnTo>
                  <a:lnTo>
                    <a:pt x="13114" y="3721"/>
                  </a:lnTo>
                  <a:lnTo>
                    <a:pt x="12882" y="3163"/>
                  </a:lnTo>
                  <a:lnTo>
                    <a:pt x="12556" y="2698"/>
                  </a:lnTo>
                  <a:lnTo>
                    <a:pt x="12184" y="2186"/>
                  </a:lnTo>
                  <a:lnTo>
                    <a:pt x="11812" y="1768"/>
                  </a:lnTo>
                  <a:lnTo>
                    <a:pt x="11812" y="1768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Google Shape;2175;p63">
              <a:extLst>
                <a:ext uri="{FF2B5EF4-FFF2-40B4-BE49-F238E27FC236}">
                  <a16:creationId xmlns:a16="http://schemas.microsoft.com/office/drawing/2014/main" id="{447FD6F4-8017-43DF-0298-AD3339FA43EA}"/>
                </a:ext>
              </a:extLst>
            </p:cNvPr>
            <p:cNvSpPr/>
            <p:nvPr/>
          </p:nvSpPr>
          <p:spPr>
            <a:xfrm>
              <a:off x="4204080" y="2105280"/>
              <a:ext cx="178560" cy="178560"/>
            </a:xfrm>
            <a:custGeom>
              <a:avLst/>
              <a:gdLst/>
              <a:ahLst/>
              <a:cxnLst/>
              <a:rect l="l" t="t" r="r" b="b"/>
              <a:pathLst>
                <a:path w="8046" h="8045" fill="none">
                  <a:moveTo>
                    <a:pt x="4000" y="8045"/>
                  </a:moveTo>
                  <a:lnTo>
                    <a:pt x="4000" y="8045"/>
                  </a:lnTo>
                  <a:lnTo>
                    <a:pt x="3628" y="7998"/>
                  </a:lnTo>
                  <a:lnTo>
                    <a:pt x="3209" y="7952"/>
                  </a:lnTo>
                  <a:lnTo>
                    <a:pt x="2837" y="7859"/>
                  </a:lnTo>
                  <a:lnTo>
                    <a:pt x="2465" y="7719"/>
                  </a:lnTo>
                  <a:lnTo>
                    <a:pt x="2093" y="7533"/>
                  </a:lnTo>
                  <a:lnTo>
                    <a:pt x="1768" y="7347"/>
                  </a:lnTo>
                  <a:lnTo>
                    <a:pt x="1442" y="7115"/>
                  </a:lnTo>
                  <a:lnTo>
                    <a:pt x="1163" y="6836"/>
                  </a:lnTo>
                  <a:lnTo>
                    <a:pt x="931" y="6557"/>
                  </a:lnTo>
                  <a:lnTo>
                    <a:pt x="698" y="6278"/>
                  </a:lnTo>
                  <a:lnTo>
                    <a:pt x="466" y="5952"/>
                  </a:lnTo>
                  <a:lnTo>
                    <a:pt x="326" y="5580"/>
                  </a:lnTo>
                  <a:lnTo>
                    <a:pt x="187" y="5208"/>
                  </a:lnTo>
                  <a:lnTo>
                    <a:pt x="94" y="4836"/>
                  </a:lnTo>
                  <a:lnTo>
                    <a:pt x="1" y="4418"/>
                  </a:lnTo>
                  <a:lnTo>
                    <a:pt x="1" y="3999"/>
                  </a:lnTo>
                  <a:lnTo>
                    <a:pt x="1" y="3999"/>
                  </a:lnTo>
                  <a:lnTo>
                    <a:pt x="1" y="3627"/>
                  </a:lnTo>
                  <a:lnTo>
                    <a:pt x="94" y="3209"/>
                  </a:lnTo>
                  <a:lnTo>
                    <a:pt x="187" y="2837"/>
                  </a:lnTo>
                  <a:lnTo>
                    <a:pt x="326" y="2465"/>
                  </a:lnTo>
                  <a:lnTo>
                    <a:pt x="466" y="2093"/>
                  </a:lnTo>
                  <a:lnTo>
                    <a:pt x="698" y="1767"/>
                  </a:lnTo>
                  <a:lnTo>
                    <a:pt x="931" y="1442"/>
                  </a:lnTo>
                  <a:lnTo>
                    <a:pt x="1163" y="1163"/>
                  </a:lnTo>
                  <a:lnTo>
                    <a:pt x="1442" y="930"/>
                  </a:lnTo>
                  <a:lnTo>
                    <a:pt x="1768" y="698"/>
                  </a:lnTo>
                  <a:lnTo>
                    <a:pt x="2093" y="465"/>
                  </a:lnTo>
                  <a:lnTo>
                    <a:pt x="2465" y="326"/>
                  </a:lnTo>
                  <a:lnTo>
                    <a:pt x="2837" y="186"/>
                  </a:lnTo>
                  <a:lnTo>
                    <a:pt x="3209" y="93"/>
                  </a:lnTo>
                  <a:lnTo>
                    <a:pt x="3628" y="0"/>
                  </a:lnTo>
                  <a:lnTo>
                    <a:pt x="4000" y="0"/>
                  </a:lnTo>
                  <a:lnTo>
                    <a:pt x="4000" y="0"/>
                  </a:lnTo>
                  <a:lnTo>
                    <a:pt x="4418" y="0"/>
                  </a:lnTo>
                  <a:lnTo>
                    <a:pt x="4837" y="93"/>
                  </a:lnTo>
                  <a:lnTo>
                    <a:pt x="5209" y="186"/>
                  </a:lnTo>
                  <a:lnTo>
                    <a:pt x="5581" y="326"/>
                  </a:lnTo>
                  <a:lnTo>
                    <a:pt x="5906" y="465"/>
                  </a:lnTo>
                  <a:lnTo>
                    <a:pt x="6278" y="698"/>
                  </a:lnTo>
                  <a:lnTo>
                    <a:pt x="6557" y="930"/>
                  </a:lnTo>
                  <a:lnTo>
                    <a:pt x="6837" y="1163"/>
                  </a:lnTo>
                  <a:lnTo>
                    <a:pt x="7116" y="1442"/>
                  </a:lnTo>
                  <a:lnTo>
                    <a:pt x="7348" y="1767"/>
                  </a:lnTo>
                  <a:lnTo>
                    <a:pt x="7534" y="2093"/>
                  </a:lnTo>
                  <a:lnTo>
                    <a:pt x="7720" y="2465"/>
                  </a:lnTo>
                  <a:lnTo>
                    <a:pt x="7860" y="2837"/>
                  </a:lnTo>
                  <a:lnTo>
                    <a:pt x="7953" y="3209"/>
                  </a:lnTo>
                  <a:lnTo>
                    <a:pt x="7999" y="3627"/>
                  </a:lnTo>
                  <a:lnTo>
                    <a:pt x="8046" y="3999"/>
                  </a:lnTo>
                  <a:lnTo>
                    <a:pt x="8046" y="3999"/>
                  </a:lnTo>
                  <a:lnTo>
                    <a:pt x="7999" y="4418"/>
                  </a:lnTo>
                  <a:lnTo>
                    <a:pt x="7953" y="4836"/>
                  </a:lnTo>
                  <a:lnTo>
                    <a:pt x="7860" y="5208"/>
                  </a:lnTo>
                  <a:lnTo>
                    <a:pt x="7720" y="5580"/>
                  </a:lnTo>
                  <a:lnTo>
                    <a:pt x="7534" y="5952"/>
                  </a:lnTo>
                  <a:lnTo>
                    <a:pt x="7348" y="6278"/>
                  </a:lnTo>
                  <a:lnTo>
                    <a:pt x="7116" y="6557"/>
                  </a:lnTo>
                  <a:lnTo>
                    <a:pt x="6837" y="6836"/>
                  </a:lnTo>
                  <a:lnTo>
                    <a:pt x="6557" y="7115"/>
                  </a:lnTo>
                  <a:lnTo>
                    <a:pt x="6278" y="7347"/>
                  </a:lnTo>
                  <a:lnTo>
                    <a:pt x="5906" y="7533"/>
                  </a:lnTo>
                  <a:lnTo>
                    <a:pt x="5581" y="7719"/>
                  </a:lnTo>
                  <a:lnTo>
                    <a:pt x="5209" y="7859"/>
                  </a:lnTo>
                  <a:lnTo>
                    <a:pt x="4837" y="7952"/>
                  </a:lnTo>
                  <a:lnTo>
                    <a:pt x="4418" y="7998"/>
                  </a:lnTo>
                  <a:lnTo>
                    <a:pt x="4000" y="8045"/>
                  </a:lnTo>
                  <a:lnTo>
                    <a:pt x="4000" y="8045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Google Shape;2176;p63">
              <a:extLst>
                <a:ext uri="{FF2B5EF4-FFF2-40B4-BE49-F238E27FC236}">
                  <a16:creationId xmlns:a16="http://schemas.microsoft.com/office/drawing/2014/main" id="{CAB34CB8-09F5-C823-9015-9DE6FDA351FB}"/>
                </a:ext>
              </a:extLst>
            </p:cNvPr>
            <p:cNvSpPr/>
            <p:nvPr/>
          </p:nvSpPr>
          <p:spPr>
            <a:xfrm>
              <a:off x="4293000" y="22842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 fill="none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PlaceHolder 1"/>
          <p:cNvSpPr>
            <a:spLocks noGrp="1"/>
          </p:cNvSpPr>
          <p:nvPr>
            <p:ph type="title" idx="4294967295"/>
          </p:nvPr>
        </p:nvSpPr>
        <p:spPr>
          <a:xfrm>
            <a:off x="-145774" y="-232958"/>
            <a:ext cx="7302716" cy="2066829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http://player.myshared.ru/10/963162/slides/slid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6" y="0"/>
            <a:ext cx="6214630" cy="46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4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1249</Words>
  <Application>Microsoft Office PowerPoint</Application>
  <PresentationFormat>Экран (16:9)</PresentationFormat>
  <Paragraphs>61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18</vt:i4>
      </vt:variant>
    </vt:vector>
  </HeadingPairs>
  <TitlesOfParts>
    <vt:vector size="53" baseType="lpstr">
      <vt:lpstr>Arial</vt:lpstr>
      <vt:lpstr>Calibri</vt:lpstr>
      <vt:lpstr>DejaVu Sans</vt:lpstr>
      <vt:lpstr>Hind</vt:lpstr>
      <vt:lpstr>Symbol</vt:lpstr>
      <vt:lpstr>Wingdings</vt:lpstr>
      <vt:lpstr>Yusei Magic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Как сохранить своё психологическое здоровье</vt:lpstr>
      <vt:lpstr>Введение</vt:lpstr>
      <vt:lpstr>03</vt:lpstr>
      <vt:lpstr>Низкий</vt:lpstr>
      <vt:lpstr>Основные функции психологического здоровья</vt:lpstr>
      <vt:lpstr>Факторы, способствующие сохранению психологического здоровья</vt:lpstr>
      <vt:lpstr>Презентация PowerPoint</vt:lpstr>
      <vt:lpstr>Презентация PowerPoint</vt:lpstr>
      <vt:lpstr>Презентация PowerPoint</vt:lpstr>
      <vt:lpstr>Питание</vt:lpstr>
      <vt:lpstr>Питание и сон</vt:lpstr>
      <vt:lpstr>Питание и сон</vt:lpstr>
      <vt:lpstr>Движение=жизнь</vt:lpstr>
      <vt:lpstr>Двигательная активность</vt:lpstr>
      <vt:lpstr>Экспрес-методы по управлению чувствами, эмоциями</vt:lpstr>
      <vt:lpstr>Саморазвитие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сохранить своё психологическое здоровье</dc:title>
  <dc:subject/>
  <dc:creator>USER</dc:creator>
  <dc:description/>
  <cp:lastModifiedBy>USER</cp:lastModifiedBy>
  <cp:revision>28</cp:revision>
  <dcterms:modified xsi:type="dcterms:W3CDTF">2023-11-17T13:05:37Z</dcterms:modified>
  <dc:language>ru-RU</dc:language>
</cp:coreProperties>
</file>